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05" autoAdjust="0"/>
    <p:restoredTop sz="94660"/>
  </p:normalViewPr>
  <p:slideViewPr>
    <p:cSldViewPr>
      <p:cViewPr varScale="1">
        <p:scale>
          <a:sx n="18" d="100"/>
          <a:sy n="18" d="100"/>
        </p:scale>
        <p:origin x="-1098" y="-120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Mortality Reference Group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763640" cy="7737866"/>
          </a:xfrm>
        </p:spPr>
        <p:txBody>
          <a:bodyPr/>
          <a:lstStyle/>
          <a:p>
            <a:r>
              <a:rPr lang="en-GB" sz="10700" dirty="0" smtClean="0"/>
              <a:t>Francesco </a:t>
            </a:r>
            <a:r>
              <a:rPr lang="en-GB" sz="10700" dirty="0" err="1" smtClean="0"/>
              <a:t>Grippo</a:t>
            </a:r>
            <a:r>
              <a:rPr lang="en-GB" sz="10700" dirty="0" smtClean="0"/>
              <a:t> and Lars Age Johansson, Co-Chairs</a:t>
            </a:r>
          </a:p>
          <a:p>
            <a:r>
              <a:rPr lang="en-GB" sz="10700" dirty="0" smtClean="0"/>
              <a:t>Donna L. Hoyert, Secretariat</a:t>
            </a:r>
          </a:p>
          <a:p>
            <a:r>
              <a:rPr lang="en-GB" sz="10700" dirty="0" smtClean="0"/>
              <a:t>Robert </a:t>
            </a:r>
            <a:r>
              <a:rPr lang="en-GB" sz="10700" dirty="0" err="1" smtClean="0"/>
              <a:t>Jakob</a:t>
            </a:r>
            <a:r>
              <a:rPr lang="en-GB" sz="10700" dirty="0" smtClean="0"/>
              <a:t>, WHO Liaison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r>
              <a:rPr lang="en-GB" sz="10700" dirty="0" smtClean="0"/>
              <a:t>Promote standard interpretation and application of ICD-10 mortality rules</a:t>
            </a:r>
          </a:p>
          <a:p>
            <a:pPr lvl="1"/>
            <a:r>
              <a:rPr lang="en-GB" sz="8800" dirty="0" smtClean="0"/>
              <a:t>Resolve new and outstanding coding issues</a:t>
            </a:r>
          </a:p>
          <a:p>
            <a:r>
              <a:rPr lang="en-GB" sz="10700" dirty="0" smtClean="0"/>
              <a:t>Develop ICD-10 updates for mortality classification purposes</a:t>
            </a:r>
          </a:p>
          <a:p>
            <a:pPr lvl="1"/>
            <a:r>
              <a:rPr lang="en-GB" sz="8800" dirty="0" smtClean="0"/>
              <a:t>Prepare proposals for submission to URC</a:t>
            </a:r>
          </a:p>
          <a:p>
            <a:r>
              <a:rPr lang="en-GB" sz="10700" dirty="0" smtClean="0"/>
              <a:t>Enhance mortality knowledge base</a:t>
            </a:r>
          </a:p>
          <a:p>
            <a:pPr lvl="1"/>
            <a:r>
              <a:rPr lang="en-GB" sz="8800" dirty="0" smtClean="0"/>
              <a:t>Promote development of international software for coding and classification of mortality </a:t>
            </a:r>
          </a:p>
          <a:p>
            <a:pPr lvl="1"/>
            <a:r>
              <a:rPr lang="en-GB" sz="8800" dirty="0" smtClean="0"/>
              <a:t>Clarify details of mortality coding instructions for automation</a:t>
            </a:r>
          </a:p>
          <a:p>
            <a:r>
              <a:rPr lang="en-GB" sz="10700" dirty="0" smtClean="0"/>
              <a:t> Develop international core set of quality assurance checks for mortality data</a:t>
            </a:r>
          </a:p>
          <a:p>
            <a:pPr lvl="1"/>
            <a:r>
              <a:rPr lang="en-GB" sz="8800" dirty="0" smtClean="0"/>
              <a:t>Age and cause consistency checks</a:t>
            </a:r>
          </a:p>
          <a:p>
            <a:endParaRPr lang="en-GB" sz="10700" dirty="0" smtClean="0"/>
          </a:p>
          <a:p>
            <a:endParaRPr lang="en-GB" sz="107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Priorities and Deliverables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r>
              <a:rPr lang="en-GB" sz="10700" dirty="0" smtClean="0"/>
              <a:t>Continue ICD-10 activities</a:t>
            </a:r>
          </a:p>
          <a:p>
            <a:pPr lvl="1"/>
            <a:r>
              <a:rPr lang="en-GB" sz="8800" dirty="0" smtClean="0"/>
              <a:t>Updates</a:t>
            </a:r>
          </a:p>
          <a:p>
            <a:pPr lvl="1"/>
            <a:r>
              <a:rPr lang="en-GB" sz="8800" dirty="0" smtClean="0"/>
              <a:t>Decisions on coding issues</a:t>
            </a:r>
          </a:p>
          <a:p>
            <a:r>
              <a:rPr lang="en-GB" sz="10700" dirty="0" smtClean="0"/>
              <a:t>ICD-11-related tasks</a:t>
            </a:r>
          </a:p>
          <a:p>
            <a:pPr lvl="1"/>
            <a:r>
              <a:rPr lang="en-GB" sz="8800" dirty="0" smtClean="0"/>
              <a:t>Adapt international instructions (“Volume 2”) for multiple cause-of-death coding</a:t>
            </a:r>
          </a:p>
          <a:p>
            <a:pPr lvl="1"/>
            <a:r>
              <a:rPr lang="en-GB" sz="8800" dirty="0" smtClean="0"/>
              <a:t>Adapt international instructions for underlying cause-of-death coding</a:t>
            </a:r>
          </a:p>
          <a:p>
            <a:pPr lvl="1"/>
            <a:r>
              <a:rPr lang="en-GB" sz="8800" dirty="0" smtClean="0"/>
              <a:t>Adapt international core set of quality assurance checks for mortality data</a:t>
            </a:r>
          </a:p>
          <a:p>
            <a:pPr lvl="1"/>
            <a:r>
              <a:rPr lang="en-GB" sz="8800" dirty="0" smtClean="0"/>
              <a:t>Provide expertise for field trials and other testing of ICD-11 for mortality</a:t>
            </a:r>
          </a:p>
          <a:p>
            <a:r>
              <a:rPr lang="en-GB" sz="10700" dirty="0" smtClean="0"/>
              <a:t>Mortality Forum</a:t>
            </a:r>
          </a:p>
          <a:p>
            <a:endParaRPr lang="en-GB" sz="107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Future and Continuing Tasks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Midyear meeting</a:t>
            </a:r>
            <a:b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Budapest, Hungary </a:t>
            </a:r>
            <a:b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March 2015</a:t>
            </a:r>
            <a:b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10700" dirty="0" smtClean="0">
                <a:solidFill>
                  <a:schemeClr val="accent6">
                    <a:lumMod val="75000"/>
                  </a:schemeClr>
                </a:solidFill>
              </a:rPr>
              <a:t>(To be confirmed)</a:t>
            </a:r>
            <a:endParaRPr lang="en-GB" sz="107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50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1928</TotalTime>
  <Words>267</Words>
  <Application>Microsoft Office PowerPoint</Application>
  <PresentationFormat>Custom</PresentationFormat>
  <Paragraphs>47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3x4</vt:lpstr>
      <vt:lpstr>Mortality Reference Group</vt:lpstr>
      <vt:lpstr>Key Priorities and Deliverables</vt:lpstr>
      <vt:lpstr>Future and Continuing Tasks</vt:lpstr>
      <vt:lpstr>Midyear meeting Budapest, Hungary  March 2015 (To be confirmed)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138</cp:revision>
  <cp:lastPrinted>2012-10-02T08:26:43Z</cp:lastPrinted>
  <dcterms:created xsi:type="dcterms:W3CDTF">2002-11-05T20:37:20Z</dcterms:created>
  <dcterms:modified xsi:type="dcterms:W3CDTF">2014-10-16T08:07:25Z</dcterms:modified>
</cp:coreProperties>
</file>