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</p:sldMasterIdLst>
  <p:notesMasterIdLst>
    <p:notesMasterId r:id="rId12"/>
  </p:notesMasterIdLst>
  <p:sldIdLst>
    <p:sldId id="532" r:id="rId3"/>
    <p:sldId id="531" r:id="rId4"/>
    <p:sldId id="542" r:id="rId5"/>
    <p:sldId id="543" r:id="rId6"/>
    <p:sldId id="544" r:id="rId7"/>
    <p:sldId id="536" r:id="rId8"/>
    <p:sldId id="537" r:id="rId9"/>
    <p:sldId id="545" r:id="rId10"/>
    <p:sldId id="546" r:id="rId11"/>
  </p:sldIdLst>
  <p:sldSz cx="9144000" cy="6858000" type="screen4x3"/>
  <p:notesSz cx="6669088" cy="9926638"/>
  <p:custDataLst>
    <p:tags r:id="rId13"/>
  </p:custData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EE2E1092-45B7-4228-8AA2-2FDEA3BF53C9}">
          <p14:sldIdLst>
            <p14:sldId id="327"/>
            <p14:sldId id="328"/>
            <p14:sldId id="329"/>
            <p14:sldId id="330"/>
            <p14:sldId id="331"/>
            <p14:sldId id="326"/>
            <p14:sldId id="325"/>
            <p14:sldId id="332"/>
            <p14:sldId id="333"/>
            <p14:sldId id="335"/>
            <p14:sldId id="336"/>
            <p14:sldId id="337"/>
            <p14:sldId id="338"/>
            <p14:sldId id="339"/>
            <p14:sldId id="34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79646"/>
    <a:srgbClr val="3D4869"/>
    <a:srgbClr val="E2783B"/>
    <a:srgbClr val="B1CBFF"/>
    <a:srgbClr val="97BACF"/>
    <a:srgbClr val="F8A968"/>
    <a:srgbClr val="000000"/>
    <a:srgbClr val="639000"/>
    <a:srgbClr val="4E5165"/>
    <a:srgbClr val="12528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84715" autoAdjust="0"/>
  </p:normalViewPr>
  <p:slideViewPr>
    <p:cSldViewPr snapToGrid="0" snapToObjects="1">
      <p:cViewPr>
        <p:scale>
          <a:sx n="100" d="100"/>
          <a:sy n="100" d="100"/>
        </p:scale>
        <p:origin x="-300" y="66"/>
      </p:cViewPr>
      <p:guideLst>
        <p:guide orient="horz" pos="16"/>
        <p:guide pos="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927B42-C71F-4BCC-8B2E-F582BC096206}" type="doc">
      <dgm:prSet loTypeId="urn:microsoft.com/office/officeart/2005/8/layout/arrow2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ca-ES"/>
        </a:p>
      </dgm:t>
    </dgm:pt>
    <dgm:pt modelId="{C69E5E4B-AA2B-46CC-9060-ED5AB64DDC6F}">
      <dgm:prSet phldrT="[Texto]"/>
      <dgm:spPr/>
      <dgm:t>
        <a:bodyPr/>
        <a:lstStyle/>
        <a:p>
          <a:r>
            <a:rPr lang="en-US" b="1" i="0" noProof="0" dirty="0" smtClean="0">
              <a:solidFill>
                <a:srgbClr val="E2783B"/>
              </a:solidFill>
              <a:effectLst/>
            </a:rPr>
            <a:t>Research institutions</a:t>
          </a:r>
          <a:endParaRPr lang="en-US" dirty="0">
            <a:solidFill>
              <a:srgbClr val="E2783B"/>
            </a:solidFill>
            <a:effectLst/>
          </a:endParaRPr>
        </a:p>
      </dgm:t>
    </dgm:pt>
    <dgm:pt modelId="{68503D7F-FE5E-4CFE-8A47-DB2FB97FCE08}" type="parTrans" cxnId="{F8812470-8B20-4117-8F0C-B59CA921CA8C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DF720A74-43BB-4881-BC1A-6E09522ED897}" type="sibTrans" cxnId="{F8812470-8B20-4117-8F0C-B59CA921CA8C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FDFC01E5-2A7E-48EF-9620-381FB185ACEC}">
      <dgm:prSet phldrT="[Texto]"/>
      <dgm:spPr/>
      <dgm:t>
        <a:bodyPr/>
        <a:lstStyle/>
        <a:p>
          <a:r>
            <a:rPr lang="en-US" b="1" noProof="0" dirty="0" smtClean="0">
              <a:solidFill>
                <a:srgbClr val="3D4869"/>
              </a:solidFill>
              <a:effectLst/>
            </a:rPr>
            <a:t>Catalan healthcare system</a:t>
          </a:r>
          <a:endParaRPr lang="en-US" dirty="0">
            <a:solidFill>
              <a:srgbClr val="3D4869"/>
            </a:solidFill>
            <a:effectLst/>
          </a:endParaRPr>
        </a:p>
      </dgm:t>
    </dgm:pt>
    <dgm:pt modelId="{66AFDAD0-D67C-469C-8980-6397BB76FB69}" type="parTrans" cxnId="{7A784148-72DF-4788-9023-01074E20EE3B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C19B920C-8898-41CE-B819-822997349BD7}" type="sibTrans" cxnId="{7A784148-72DF-4788-9023-01074E20EE3B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7868C0E8-B94F-4DE6-B5DA-9F977C94D094}">
      <dgm:prSet phldrT="[Texto]"/>
      <dgm:spPr/>
      <dgm:t>
        <a:bodyPr/>
        <a:lstStyle/>
        <a:p>
          <a:r>
            <a:rPr lang="en-US" b="1" noProof="0" dirty="0" smtClean="0">
              <a:solidFill>
                <a:schemeClr val="accent2">
                  <a:lumMod val="75000"/>
                </a:schemeClr>
              </a:solidFill>
              <a:effectLst/>
            </a:rPr>
            <a:t>Catalan society in general</a:t>
          </a:r>
          <a:endParaRPr lang="en-US" dirty="0">
            <a:solidFill>
              <a:schemeClr val="accent2">
                <a:lumMod val="75000"/>
              </a:schemeClr>
            </a:solidFill>
            <a:effectLst/>
          </a:endParaRPr>
        </a:p>
      </dgm:t>
    </dgm:pt>
    <dgm:pt modelId="{D24E8590-0E47-4A3C-8308-BE57E29D849C}" type="parTrans" cxnId="{59DF6B55-5B0A-46DD-B330-DA97EEBA5570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20C9417B-3732-4530-98D5-E5DC2AEBB81A}" type="sibTrans" cxnId="{59DF6B55-5B0A-46DD-B330-DA97EEBA5570}">
      <dgm:prSet/>
      <dgm:spPr/>
      <dgm:t>
        <a:bodyPr/>
        <a:lstStyle/>
        <a:p>
          <a:endParaRPr lang="en-US">
            <a:solidFill>
              <a:srgbClr val="3D4869"/>
            </a:solidFill>
            <a:effectLst/>
          </a:endParaRPr>
        </a:p>
      </dgm:t>
    </dgm:pt>
    <dgm:pt modelId="{CD24751D-1DFD-4246-B87F-854842A137A0}" type="pres">
      <dgm:prSet presAssocID="{E3927B42-C71F-4BCC-8B2E-F582BC09620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ca-ES"/>
        </a:p>
      </dgm:t>
    </dgm:pt>
    <dgm:pt modelId="{62505B87-1970-4601-A3FC-695376F3128A}" type="pres">
      <dgm:prSet presAssocID="{E3927B42-C71F-4BCC-8B2E-F582BC096206}" presName="arrow" presStyleLbl="bgShp" presStyleIdx="0" presStyleCnt="1"/>
      <dgm:spPr/>
      <dgm:t>
        <a:bodyPr/>
        <a:lstStyle/>
        <a:p>
          <a:endParaRPr lang="ca-ES"/>
        </a:p>
      </dgm:t>
    </dgm:pt>
    <dgm:pt modelId="{6783874A-54E0-4C1E-A5B3-A8C47F229A0F}" type="pres">
      <dgm:prSet presAssocID="{E3927B42-C71F-4BCC-8B2E-F582BC096206}" presName="arrowDiagram3" presStyleCnt="0"/>
      <dgm:spPr/>
    </dgm:pt>
    <dgm:pt modelId="{7C716AFD-5573-4C72-8810-98DF5D062913}" type="pres">
      <dgm:prSet presAssocID="{C69E5E4B-AA2B-46CC-9060-ED5AB64DDC6F}" presName="bullet3a" presStyleLbl="node1" presStyleIdx="0" presStyleCnt="3" custScaleX="155112" custScaleY="155111"/>
      <dgm:spPr>
        <a:solidFill>
          <a:srgbClr val="E2783B">
            <a:alpha val="90000"/>
          </a:srgbClr>
        </a:solidFill>
      </dgm:spPr>
      <dgm:t>
        <a:bodyPr/>
        <a:lstStyle/>
        <a:p>
          <a:endParaRPr lang="ca-ES"/>
        </a:p>
      </dgm:t>
    </dgm:pt>
    <dgm:pt modelId="{0F6ECF8E-036A-4998-8C37-42CE82402605}" type="pres">
      <dgm:prSet presAssocID="{C69E5E4B-AA2B-46CC-9060-ED5AB64DDC6F}" presName="textBox3a" presStyleLbl="revTx" presStyleIdx="0" presStyleCnt="3" custLinFactNeighborY="12146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5280BB61-2076-4208-99B7-BD5A1E9690EF}" type="pres">
      <dgm:prSet presAssocID="{FDFC01E5-2A7E-48EF-9620-381FB185ACEC}" presName="bullet3b" presStyleLbl="node1" presStyleIdx="1" presStyleCnt="3" custScaleX="155112" custScaleY="155111"/>
      <dgm:spPr>
        <a:solidFill>
          <a:srgbClr val="3D4869">
            <a:alpha val="70000"/>
          </a:srgbClr>
        </a:solidFill>
      </dgm:spPr>
    </dgm:pt>
    <dgm:pt modelId="{29362088-A403-43FC-A4F3-B8D59B55CAD9}" type="pres">
      <dgm:prSet presAssocID="{FDFC01E5-2A7E-48EF-9620-381FB185ACEC}" presName="textBox3b" presStyleLbl="revTx" presStyleIdx="1" presStyleCnt="3" custScaleY="68387" custLinFactNeighborX="-1547" custLinFactNeighborY="-3276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0FAA1ABC-1EFB-4655-A136-DFEB2DB87DC5}" type="pres">
      <dgm:prSet presAssocID="{7868C0E8-B94F-4DE6-B5DA-9F977C94D094}" presName="bullet3c" presStyleLbl="node1" presStyleIdx="2" presStyleCnt="3" custScaleX="155112" custScaleY="155111"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endParaRPr lang="ca-ES"/>
        </a:p>
      </dgm:t>
    </dgm:pt>
    <dgm:pt modelId="{5F5EBF59-54B9-44A0-83F1-2F366B952920}" type="pres">
      <dgm:prSet presAssocID="{7868C0E8-B94F-4DE6-B5DA-9F977C94D094}" presName="textBox3c" presStyleLbl="revTx" presStyleIdx="2" presStyleCnt="3" custScaleX="143311" custScaleY="76253" custLinFactNeighborX="8188" custLinFactNeighborY="2138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</dgm:ptLst>
  <dgm:cxnLst>
    <dgm:cxn modelId="{DF61B5DE-BC78-4303-937A-03D30883C160}" type="presOf" srcId="{7868C0E8-B94F-4DE6-B5DA-9F977C94D094}" destId="{5F5EBF59-54B9-44A0-83F1-2F366B952920}" srcOrd="0" destOrd="0" presId="urn:microsoft.com/office/officeart/2005/8/layout/arrow2"/>
    <dgm:cxn modelId="{F8812470-8B20-4117-8F0C-B59CA921CA8C}" srcId="{E3927B42-C71F-4BCC-8B2E-F582BC096206}" destId="{C69E5E4B-AA2B-46CC-9060-ED5AB64DDC6F}" srcOrd="0" destOrd="0" parTransId="{68503D7F-FE5E-4CFE-8A47-DB2FB97FCE08}" sibTransId="{DF720A74-43BB-4881-BC1A-6E09522ED897}"/>
    <dgm:cxn modelId="{59DF6B55-5B0A-46DD-B330-DA97EEBA5570}" srcId="{E3927B42-C71F-4BCC-8B2E-F582BC096206}" destId="{7868C0E8-B94F-4DE6-B5DA-9F977C94D094}" srcOrd="2" destOrd="0" parTransId="{D24E8590-0E47-4A3C-8308-BE57E29D849C}" sibTransId="{20C9417B-3732-4530-98D5-E5DC2AEBB81A}"/>
    <dgm:cxn modelId="{13E06D7C-849D-457C-8F1F-C58F77588635}" type="presOf" srcId="{FDFC01E5-2A7E-48EF-9620-381FB185ACEC}" destId="{29362088-A403-43FC-A4F3-B8D59B55CAD9}" srcOrd="0" destOrd="0" presId="urn:microsoft.com/office/officeart/2005/8/layout/arrow2"/>
    <dgm:cxn modelId="{363B4B50-8320-4E22-B973-8169C3B87620}" type="presOf" srcId="{E3927B42-C71F-4BCC-8B2E-F582BC096206}" destId="{CD24751D-1DFD-4246-B87F-854842A137A0}" srcOrd="0" destOrd="0" presId="urn:microsoft.com/office/officeart/2005/8/layout/arrow2"/>
    <dgm:cxn modelId="{7A784148-72DF-4788-9023-01074E20EE3B}" srcId="{E3927B42-C71F-4BCC-8B2E-F582BC096206}" destId="{FDFC01E5-2A7E-48EF-9620-381FB185ACEC}" srcOrd="1" destOrd="0" parTransId="{66AFDAD0-D67C-469C-8980-6397BB76FB69}" sibTransId="{C19B920C-8898-41CE-B819-822997349BD7}"/>
    <dgm:cxn modelId="{2F4DD190-AE29-448A-BD59-B707E29888C4}" type="presOf" srcId="{C69E5E4B-AA2B-46CC-9060-ED5AB64DDC6F}" destId="{0F6ECF8E-036A-4998-8C37-42CE82402605}" srcOrd="0" destOrd="0" presId="urn:microsoft.com/office/officeart/2005/8/layout/arrow2"/>
    <dgm:cxn modelId="{04DED9CF-C7AE-4B1D-86AD-8EDEE0B62F84}" type="presParOf" srcId="{CD24751D-1DFD-4246-B87F-854842A137A0}" destId="{62505B87-1970-4601-A3FC-695376F3128A}" srcOrd="0" destOrd="0" presId="urn:microsoft.com/office/officeart/2005/8/layout/arrow2"/>
    <dgm:cxn modelId="{27D8F700-8EBA-450A-A050-85B827CEA2B3}" type="presParOf" srcId="{CD24751D-1DFD-4246-B87F-854842A137A0}" destId="{6783874A-54E0-4C1E-A5B3-A8C47F229A0F}" srcOrd="1" destOrd="0" presId="urn:microsoft.com/office/officeart/2005/8/layout/arrow2"/>
    <dgm:cxn modelId="{99CCCB64-2592-4C75-8C03-335C1B8F5047}" type="presParOf" srcId="{6783874A-54E0-4C1E-A5B3-A8C47F229A0F}" destId="{7C716AFD-5573-4C72-8810-98DF5D062913}" srcOrd="0" destOrd="0" presId="urn:microsoft.com/office/officeart/2005/8/layout/arrow2"/>
    <dgm:cxn modelId="{18DB38D2-89D9-4AD2-BC8D-0165EC208295}" type="presParOf" srcId="{6783874A-54E0-4C1E-A5B3-A8C47F229A0F}" destId="{0F6ECF8E-036A-4998-8C37-42CE82402605}" srcOrd="1" destOrd="0" presId="urn:microsoft.com/office/officeart/2005/8/layout/arrow2"/>
    <dgm:cxn modelId="{C8203EDA-7FA4-45CD-9520-AC1CB6FE94C9}" type="presParOf" srcId="{6783874A-54E0-4C1E-A5B3-A8C47F229A0F}" destId="{5280BB61-2076-4208-99B7-BD5A1E9690EF}" srcOrd="2" destOrd="0" presId="urn:microsoft.com/office/officeart/2005/8/layout/arrow2"/>
    <dgm:cxn modelId="{C375B251-94BD-4E8F-88B9-D09DB9B8A005}" type="presParOf" srcId="{6783874A-54E0-4C1E-A5B3-A8C47F229A0F}" destId="{29362088-A403-43FC-A4F3-B8D59B55CAD9}" srcOrd="3" destOrd="0" presId="urn:microsoft.com/office/officeart/2005/8/layout/arrow2"/>
    <dgm:cxn modelId="{34868B6F-FF3A-4D20-B513-E60BFDD7172D}" type="presParOf" srcId="{6783874A-54E0-4C1E-A5B3-A8C47F229A0F}" destId="{0FAA1ABC-1EFB-4655-A136-DFEB2DB87DC5}" srcOrd="4" destOrd="0" presId="urn:microsoft.com/office/officeart/2005/8/layout/arrow2"/>
    <dgm:cxn modelId="{F7E1A15D-BAB7-43E2-9321-F9A68A01426D}" type="presParOf" srcId="{6783874A-54E0-4C1E-A5B3-A8C47F229A0F}" destId="{5F5EBF59-54B9-44A0-83F1-2F366B952920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2D7636-44E6-4B6C-BFA6-F78093EAC0E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05026F5-F661-44A3-933B-865A9C9BBA46}">
      <dgm:prSet phldrT="[Text]" custT="1"/>
      <dgm:spPr/>
      <dgm:t>
        <a:bodyPr/>
        <a:lstStyle/>
        <a:p>
          <a:r>
            <a:rPr lang="en-US" sz="950" b="1" noProof="0" dirty="0" smtClean="0">
              <a:solidFill>
                <a:schemeClr val="bg1"/>
              </a:solidFill>
            </a:rPr>
            <a:t>2008 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First  contact: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 Catalan Health Department -  EURO-WHO (topic focal point in Europe)</a:t>
          </a:r>
          <a:endParaRPr lang="en-US" sz="950" noProof="0" dirty="0">
            <a:solidFill>
              <a:schemeClr val="bg1"/>
            </a:solidFill>
          </a:endParaRPr>
        </a:p>
      </dgm:t>
    </dgm:pt>
    <dgm:pt modelId="{CE2F306D-1639-45E9-9DD3-A6B488D69A0A}" type="parTrans" cxnId="{102AE6DE-CEB5-4577-B38B-1D1935E284AD}">
      <dgm:prSet/>
      <dgm:spPr/>
      <dgm:t>
        <a:bodyPr/>
        <a:lstStyle/>
        <a:p>
          <a:endParaRPr lang="ca-ES"/>
        </a:p>
      </dgm:t>
    </dgm:pt>
    <dgm:pt modelId="{21404E54-F699-472A-9D42-C112829CBC29}" type="sibTrans" cxnId="{102AE6DE-CEB5-4577-B38B-1D1935E284AD}">
      <dgm:prSet/>
      <dgm:spPr/>
      <dgm:t>
        <a:bodyPr/>
        <a:lstStyle/>
        <a:p>
          <a:endParaRPr lang="ca-ES"/>
        </a:p>
      </dgm:t>
    </dgm:pt>
    <dgm:pt modelId="{948BE06E-3846-446C-8B40-F85C801B7EA8}">
      <dgm:prSet phldrT="[Text]" custT="1"/>
      <dgm:spPr/>
      <dgm:t>
        <a:bodyPr/>
        <a:lstStyle/>
        <a:p>
          <a:r>
            <a:rPr lang="en-US" sz="950" b="1" noProof="0" dirty="0" smtClean="0">
              <a:solidFill>
                <a:schemeClr val="bg1"/>
              </a:solidFill>
            </a:rPr>
            <a:t>2009 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Close collaboration of Catalan Health Department with WHO-FIC Network</a:t>
          </a:r>
          <a:endParaRPr lang="en-US" sz="950" noProof="0" dirty="0">
            <a:solidFill>
              <a:schemeClr val="bg1"/>
            </a:solidFill>
          </a:endParaRPr>
        </a:p>
      </dgm:t>
    </dgm:pt>
    <dgm:pt modelId="{9687D775-8D27-493C-89A6-F47188A9C280}" type="parTrans" cxnId="{2CE88F2F-C87A-4D2E-AA35-B6379C8B5EC0}">
      <dgm:prSet/>
      <dgm:spPr/>
      <dgm:t>
        <a:bodyPr/>
        <a:lstStyle/>
        <a:p>
          <a:endParaRPr lang="ca-ES"/>
        </a:p>
      </dgm:t>
    </dgm:pt>
    <dgm:pt modelId="{B9E0E9AD-EEFE-4ECD-B3A8-F7E81836AD51}" type="sibTrans" cxnId="{2CE88F2F-C87A-4D2E-AA35-B6379C8B5EC0}">
      <dgm:prSet/>
      <dgm:spPr/>
      <dgm:t>
        <a:bodyPr/>
        <a:lstStyle/>
        <a:p>
          <a:endParaRPr lang="ca-ES"/>
        </a:p>
      </dgm:t>
    </dgm:pt>
    <dgm:pt modelId="{D199F995-3C1A-4179-AA0D-64BA624F8184}">
      <dgm:prSet phldrT="[Text]" custT="1"/>
      <dgm:spPr/>
      <dgm:t>
        <a:bodyPr/>
        <a:lstStyle/>
        <a:p>
          <a:r>
            <a:rPr lang="en-US" sz="950" b="1" noProof="0" dirty="0" smtClean="0">
              <a:solidFill>
                <a:schemeClr val="bg1"/>
              </a:solidFill>
            </a:rPr>
            <a:t>2010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Officially </a:t>
          </a:r>
          <a:r>
            <a:rPr lang="en-US" sz="950" noProof="0" dirty="0" err="1" smtClean="0">
              <a:solidFill>
                <a:schemeClr val="bg1"/>
              </a:solidFill>
            </a:rPr>
            <a:t>begining</a:t>
          </a:r>
          <a:r>
            <a:rPr lang="en-US" sz="950" noProof="0" dirty="0" smtClean="0">
              <a:solidFill>
                <a:schemeClr val="bg1"/>
              </a:solidFill>
            </a:rPr>
            <a:t> of the designation process: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- Application documents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- Support letters from Spanish Ministry of Health (with Catalonia, Andorra and Balearic Islands</a:t>
          </a:r>
          <a:r>
            <a:rPr lang="en-US" sz="1000" noProof="0" dirty="0" smtClean="0">
              <a:solidFill>
                <a:schemeClr val="bg1"/>
              </a:solidFill>
            </a:rPr>
            <a:t>)</a:t>
          </a:r>
        </a:p>
      </dgm:t>
    </dgm:pt>
    <dgm:pt modelId="{76BC0027-B79F-4054-AE37-B1BB6DC7AA63}" type="parTrans" cxnId="{221B16AE-F569-4EAA-B4E4-91B9ABD03BA7}">
      <dgm:prSet/>
      <dgm:spPr/>
      <dgm:t>
        <a:bodyPr/>
        <a:lstStyle/>
        <a:p>
          <a:endParaRPr lang="ca-ES"/>
        </a:p>
      </dgm:t>
    </dgm:pt>
    <dgm:pt modelId="{F69B9CB9-59D6-42E4-88A0-AA7AAECA7DA9}" type="sibTrans" cxnId="{221B16AE-F569-4EAA-B4E4-91B9ABD03BA7}">
      <dgm:prSet/>
      <dgm:spPr/>
      <dgm:t>
        <a:bodyPr/>
        <a:lstStyle/>
        <a:p>
          <a:endParaRPr lang="ca-ES"/>
        </a:p>
      </dgm:t>
    </dgm:pt>
    <dgm:pt modelId="{98126439-63AA-4EE3-8B89-59DA44652FF4}">
      <dgm:prSet phldrT="[Text]" custT="1"/>
      <dgm:spPr/>
      <dgm:t>
        <a:bodyPr/>
        <a:lstStyle/>
        <a:p>
          <a:r>
            <a:rPr lang="en-US" sz="950" b="1" noProof="0" dirty="0" smtClean="0">
              <a:solidFill>
                <a:schemeClr val="bg1"/>
              </a:solidFill>
            </a:rPr>
            <a:t>2010-2013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Participation in WHO-FIC Annual Meetings: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2010, Toronto, Canada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(</a:t>
          </a:r>
          <a:r>
            <a:rPr lang="en-US" sz="950" i="1" noProof="0" dirty="0" smtClean="0">
              <a:solidFill>
                <a:schemeClr val="bg1"/>
              </a:solidFill>
            </a:rPr>
            <a:t>Starting Designation)</a:t>
          </a:r>
          <a:endParaRPr lang="en-US" sz="950" noProof="0" dirty="0" smtClean="0">
            <a:solidFill>
              <a:schemeClr val="bg1"/>
            </a:solidFill>
          </a:endParaRPr>
        </a:p>
        <a:p>
          <a:r>
            <a:rPr lang="en-US" sz="950" noProof="0" dirty="0" smtClean="0">
              <a:solidFill>
                <a:schemeClr val="bg1"/>
              </a:solidFill>
            </a:rPr>
            <a:t>2011, Cape Town, South Africa</a:t>
          </a:r>
        </a:p>
        <a:p>
          <a:r>
            <a:rPr lang="en-US" sz="950" noProof="0" dirty="0" smtClean="0">
              <a:solidFill>
                <a:schemeClr val="bg1"/>
              </a:solidFill>
            </a:rPr>
            <a:t>(</a:t>
          </a:r>
          <a:r>
            <a:rPr lang="en-US" sz="950" i="1" noProof="0" dirty="0" smtClean="0">
              <a:solidFill>
                <a:schemeClr val="bg1"/>
              </a:solidFill>
            </a:rPr>
            <a:t>Continuing Designation</a:t>
          </a:r>
          <a:endParaRPr lang="en-US" sz="950" noProof="0" dirty="0" smtClean="0">
            <a:solidFill>
              <a:schemeClr val="bg1"/>
            </a:solidFill>
          </a:endParaRPr>
        </a:p>
        <a:p>
          <a:r>
            <a:rPr lang="en-US" sz="950" noProof="0" dirty="0" smtClean="0">
              <a:solidFill>
                <a:schemeClr val="bg1"/>
              </a:solidFill>
            </a:rPr>
            <a:t>2012, Brasilia, Brazil</a:t>
          </a:r>
        </a:p>
        <a:p>
          <a:r>
            <a:rPr lang="en-US" sz="950" i="1" noProof="0" dirty="0" smtClean="0">
              <a:solidFill>
                <a:schemeClr val="bg1"/>
              </a:solidFill>
            </a:rPr>
            <a:t>(Under Designation)</a:t>
          </a:r>
          <a:endParaRPr lang="en-US" sz="950" noProof="0" dirty="0" smtClean="0">
            <a:solidFill>
              <a:schemeClr val="bg1"/>
            </a:solidFill>
          </a:endParaRPr>
        </a:p>
        <a:p>
          <a:r>
            <a:rPr lang="en-US" sz="950" noProof="0" dirty="0" smtClean="0">
              <a:solidFill>
                <a:schemeClr val="bg1"/>
              </a:solidFill>
            </a:rPr>
            <a:t>2013, Beijing, People’s Republic of China</a:t>
          </a:r>
        </a:p>
      </dgm:t>
    </dgm:pt>
    <dgm:pt modelId="{E1D5FAF7-7991-4581-A8F5-E260A62D0E60}" type="parTrans" cxnId="{A3E035F0-0B92-4840-A552-530F4487BB72}">
      <dgm:prSet/>
      <dgm:spPr/>
      <dgm:t>
        <a:bodyPr/>
        <a:lstStyle/>
        <a:p>
          <a:endParaRPr lang="ca-ES"/>
        </a:p>
      </dgm:t>
    </dgm:pt>
    <dgm:pt modelId="{BD6B296D-93E1-4896-8B29-A6DB38EA96CD}" type="sibTrans" cxnId="{A3E035F0-0B92-4840-A552-530F4487BB72}">
      <dgm:prSet/>
      <dgm:spPr/>
      <dgm:t>
        <a:bodyPr/>
        <a:lstStyle/>
        <a:p>
          <a:endParaRPr lang="ca-ES"/>
        </a:p>
      </dgm:t>
    </dgm:pt>
    <dgm:pt modelId="{DBF56F56-B58D-4123-813C-6954BD5B5B45}">
      <dgm:prSet phldrT="[Text]" custT="1"/>
      <dgm:spPr/>
      <dgm:t>
        <a:bodyPr/>
        <a:lstStyle/>
        <a:p>
          <a:r>
            <a:rPr lang="en-US" sz="950" b="1" i="0" noProof="0" dirty="0" smtClean="0">
              <a:solidFill>
                <a:schemeClr val="bg1"/>
              </a:solidFill>
            </a:rPr>
            <a:t>2014</a:t>
          </a:r>
        </a:p>
        <a:p>
          <a:r>
            <a:rPr lang="en-US" sz="950" i="0" noProof="0" dirty="0" smtClean="0">
              <a:solidFill>
                <a:schemeClr val="bg1"/>
              </a:solidFill>
            </a:rPr>
            <a:t>WHO-FIC Annual Meeting in Barcelona </a:t>
          </a:r>
        </a:p>
        <a:p>
          <a:r>
            <a:rPr lang="en-US" sz="950" i="0" noProof="0" dirty="0" smtClean="0">
              <a:solidFill>
                <a:schemeClr val="bg1"/>
              </a:solidFill>
            </a:rPr>
            <a:t>Hosted by Catalan Health Department –</a:t>
          </a:r>
          <a:r>
            <a:rPr lang="en-US" sz="950" i="0" noProof="0" dirty="0" err="1" smtClean="0">
              <a:solidFill>
                <a:schemeClr val="bg1"/>
              </a:solidFill>
            </a:rPr>
            <a:t>AQuAS</a:t>
          </a:r>
          <a:endParaRPr lang="en-US" sz="950" i="0" noProof="0" dirty="0" smtClean="0">
            <a:solidFill>
              <a:schemeClr val="bg1"/>
            </a:solidFill>
          </a:endParaRPr>
        </a:p>
        <a:p>
          <a:r>
            <a:rPr lang="en-US" sz="950" i="0" noProof="0" dirty="0" smtClean="0">
              <a:solidFill>
                <a:schemeClr val="bg1"/>
              </a:solidFill>
            </a:rPr>
            <a:t>Collaboration of </a:t>
          </a:r>
          <a:r>
            <a:rPr lang="en-US" sz="950" i="0" noProof="0" dirty="0" err="1" smtClean="0">
              <a:solidFill>
                <a:schemeClr val="bg1"/>
              </a:solidFill>
            </a:rPr>
            <a:t>Fundació</a:t>
          </a:r>
          <a:r>
            <a:rPr lang="en-US" sz="950" i="0" noProof="0" dirty="0" smtClean="0">
              <a:solidFill>
                <a:schemeClr val="bg1"/>
              </a:solidFill>
            </a:rPr>
            <a:t> </a:t>
          </a:r>
          <a:r>
            <a:rPr lang="en-US" sz="950" i="0" noProof="0" dirty="0" err="1" smtClean="0">
              <a:solidFill>
                <a:schemeClr val="bg1"/>
              </a:solidFill>
            </a:rPr>
            <a:t>TICSalut</a:t>
          </a:r>
          <a:endParaRPr lang="en-US" sz="950" i="0" noProof="0" dirty="0" smtClean="0">
            <a:solidFill>
              <a:schemeClr val="bg1"/>
            </a:solidFill>
          </a:endParaRPr>
        </a:p>
        <a:p>
          <a:r>
            <a:rPr lang="en-US" sz="950" i="1" noProof="0" dirty="0" smtClean="0">
              <a:solidFill>
                <a:schemeClr val="bg1"/>
              </a:solidFill>
            </a:rPr>
            <a:t>CC-BCN located in </a:t>
          </a:r>
          <a:r>
            <a:rPr lang="en-US" sz="950" i="1" noProof="0" dirty="0" err="1" smtClean="0">
              <a:solidFill>
                <a:schemeClr val="bg1"/>
              </a:solidFill>
            </a:rPr>
            <a:t>AQuAS</a:t>
          </a:r>
          <a:endParaRPr lang="en-US" sz="950" i="1" noProof="0" dirty="0" smtClean="0">
            <a:solidFill>
              <a:schemeClr val="bg1"/>
            </a:solidFill>
          </a:endParaRPr>
        </a:p>
        <a:p>
          <a:r>
            <a:rPr lang="en-US" sz="950" i="1" noProof="0" dirty="0" smtClean="0">
              <a:solidFill>
                <a:schemeClr val="bg1"/>
              </a:solidFill>
            </a:rPr>
            <a:t>(Under Designation</a:t>
          </a:r>
          <a:r>
            <a:rPr lang="en-US" sz="900" i="1" noProof="0" dirty="0" smtClean="0">
              <a:solidFill>
                <a:schemeClr val="bg1"/>
              </a:solidFill>
            </a:rPr>
            <a:t>)</a:t>
          </a:r>
          <a:endParaRPr lang="en-US" sz="900" b="1" i="0" noProof="0" dirty="0" smtClean="0">
            <a:solidFill>
              <a:schemeClr val="bg1"/>
            </a:solidFill>
          </a:endParaRPr>
        </a:p>
      </dgm:t>
    </dgm:pt>
    <dgm:pt modelId="{F7AC410D-2F8B-4AC9-9BD3-0D4A2CAEA460}" type="parTrans" cxnId="{4109EB2A-F82B-4DBD-8E30-CABA9699FF48}">
      <dgm:prSet/>
      <dgm:spPr/>
      <dgm:t>
        <a:bodyPr/>
        <a:lstStyle/>
        <a:p>
          <a:endParaRPr lang="ca-ES"/>
        </a:p>
      </dgm:t>
    </dgm:pt>
    <dgm:pt modelId="{01AC8C63-A30F-4F65-B2E8-E577AF469924}" type="sibTrans" cxnId="{4109EB2A-F82B-4DBD-8E30-CABA9699FF48}">
      <dgm:prSet/>
      <dgm:spPr/>
      <dgm:t>
        <a:bodyPr/>
        <a:lstStyle/>
        <a:p>
          <a:endParaRPr lang="ca-ES"/>
        </a:p>
      </dgm:t>
    </dgm:pt>
    <dgm:pt modelId="{FF91F6BB-25A4-482E-9513-71B2184FE6FC}">
      <dgm:prSet phldrT="[Text]" custT="1"/>
      <dgm:spPr/>
      <dgm:t>
        <a:bodyPr/>
        <a:lstStyle/>
        <a:p>
          <a:r>
            <a:rPr lang="en-US" sz="1200" b="1" i="0" noProof="0" dirty="0" smtClean="0">
              <a:solidFill>
                <a:srgbClr val="C00000"/>
              </a:solidFill>
            </a:rPr>
            <a:t>Final Designation</a:t>
          </a:r>
        </a:p>
        <a:p>
          <a:r>
            <a:rPr lang="en-US" sz="1200" b="1" i="0" noProof="0" dirty="0" smtClean="0">
              <a:solidFill>
                <a:srgbClr val="C00000"/>
              </a:solidFill>
            </a:rPr>
            <a:t>CC-BCN</a:t>
          </a:r>
          <a:endParaRPr lang="en-US" sz="1200" b="1" i="0" noProof="0" dirty="0">
            <a:solidFill>
              <a:srgbClr val="C00000"/>
            </a:solidFill>
          </a:endParaRPr>
        </a:p>
      </dgm:t>
    </dgm:pt>
    <dgm:pt modelId="{63318968-817B-418A-A662-5E4D2D61C110}" type="parTrans" cxnId="{EB436068-2F7A-481C-9627-D00FC61C40CA}">
      <dgm:prSet/>
      <dgm:spPr/>
      <dgm:t>
        <a:bodyPr/>
        <a:lstStyle/>
        <a:p>
          <a:endParaRPr lang="ca-ES"/>
        </a:p>
      </dgm:t>
    </dgm:pt>
    <dgm:pt modelId="{A71F4F40-B09F-4B33-AC70-BECA58877506}" type="sibTrans" cxnId="{EB436068-2F7A-481C-9627-D00FC61C40CA}">
      <dgm:prSet/>
      <dgm:spPr/>
      <dgm:t>
        <a:bodyPr/>
        <a:lstStyle/>
        <a:p>
          <a:endParaRPr lang="ca-ES"/>
        </a:p>
      </dgm:t>
    </dgm:pt>
    <dgm:pt modelId="{821743F6-BC86-415D-BAA8-AC8983B67727}" type="pres">
      <dgm:prSet presAssocID="{212D7636-44E6-4B6C-BFA6-F78093EAC0E0}" presName="CompostProcess" presStyleCnt="0">
        <dgm:presLayoutVars>
          <dgm:dir/>
          <dgm:resizeHandles val="exact"/>
        </dgm:presLayoutVars>
      </dgm:prSet>
      <dgm:spPr/>
    </dgm:pt>
    <dgm:pt modelId="{BF5907E7-4522-428E-88DB-90D28F493490}" type="pres">
      <dgm:prSet presAssocID="{212D7636-44E6-4B6C-BFA6-F78093EAC0E0}" presName="arrow" presStyleLbl="bgShp" presStyleIdx="0" presStyleCnt="1" custScaleX="117647" custLinFactNeighborX="-6934"/>
      <dgm:spPr/>
    </dgm:pt>
    <dgm:pt modelId="{68B3B202-4A32-43CC-9900-DDB93FA4AD19}" type="pres">
      <dgm:prSet presAssocID="{212D7636-44E6-4B6C-BFA6-F78093EAC0E0}" presName="linearProcess" presStyleCnt="0"/>
      <dgm:spPr/>
    </dgm:pt>
    <dgm:pt modelId="{460DC73D-3063-4C8F-AF3F-BFA98EB0D541}" type="pres">
      <dgm:prSet presAssocID="{D05026F5-F661-44A3-933B-865A9C9BBA46}" presName="textNode" presStyleLbl="node1" presStyleIdx="0" presStyleCnt="6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F2E49C5E-1BF6-4C17-B5D8-4224165653C6}" type="pres">
      <dgm:prSet presAssocID="{21404E54-F699-472A-9D42-C112829CBC29}" presName="sibTrans" presStyleCnt="0"/>
      <dgm:spPr/>
    </dgm:pt>
    <dgm:pt modelId="{6039B305-8E18-487B-825F-D0AFF0F7197C}" type="pres">
      <dgm:prSet presAssocID="{948BE06E-3846-446C-8B40-F85C801B7EA8}" presName="textNode" presStyleLbl="node1" presStyleIdx="1" presStyleCnt="6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E21C3A45-E40F-4992-9CBF-7A39A2249717}" type="pres">
      <dgm:prSet presAssocID="{B9E0E9AD-EEFE-4ECD-B3A8-F7E81836AD51}" presName="sibTrans" presStyleCnt="0"/>
      <dgm:spPr/>
    </dgm:pt>
    <dgm:pt modelId="{E2F6114A-F820-4142-8A31-AE6F6FE88AF9}" type="pres">
      <dgm:prSet presAssocID="{D199F995-3C1A-4179-AA0D-64BA624F8184}" presName="textNode" presStyleLbl="node1" presStyleIdx="2" presStyleCnt="6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50647B79-AE16-4D2F-9C11-D896F8340D3D}" type="pres">
      <dgm:prSet presAssocID="{F69B9CB9-59D6-42E4-88A0-AA7AAECA7DA9}" presName="sibTrans" presStyleCnt="0"/>
      <dgm:spPr/>
    </dgm:pt>
    <dgm:pt modelId="{899BE780-93D5-48B0-AA57-E19D69807B5A}" type="pres">
      <dgm:prSet presAssocID="{98126439-63AA-4EE3-8B89-59DA44652FF4}" presName="textNode" presStyleLbl="node1" presStyleIdx="3" presStyleCnt="6" custScaleX="137968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5BF7CB97-8F3F-46EF-8C8F-2C440E9C5867}" type="pres">
      <dgm:prSet presAssocID="{BD6B296D-93E1-4896-8B29-A6DB38EA96CD}" presName="sibTrans" presStyleCnt="0"/>
      <dgm:spPr/>
    </dgm:pt>
    <dgm:pt modelId="{ACA06DA5-D425-45F1-9A04-5A3BA8D044A5}" type="pres">
      <dgm:prSet presAssocID="{DBF56F56-B58D-4123-813C-6954BD5B5B45}" presName="textNode" presStyleLbl="node1" presStyleIdx="4" presStyleCnt="6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215AD326-1869-4010-BBFF-526130C511FA}" type="pres">
      <dgm:prSet presAssocID="{01AC8C63-A30F-4F65-B2E8-E577AF469924}" presName="sibTrans" presStyleCnt="0"/>
      <dgm:spPr/>
    </dgm:pt>
    <dgm:pt modelId="{247068D3-F6B8-4952-9A5A-C5815604DAC6}" type="pres">
      <dgm:prSet presAssocID="{FF91F6BB-25A4-482E-9513-71B2184FE6FC}" presName="textNode" presStyleLbl="node1" presStyleIdx="5" presStyleCnt="6" custScaleY="125000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</dgm:ptLst>
  <dgm:cxnLst>
    <dgm:cxn modelId="{ABCB0FCD-4D74-408E-A3B6-A8E4E0112DB4}" type="presOf" srcId="{212D7636-44E6-4B6C-BFA6-F78093EAC0E0}" destId="{821743F6-BC86-415D-BAA8-AC8983B67727}" srcOrd="0" destOrd="0" presId="urn:microsoft.com/office/officeart/2005/8/layout/hProcess9"/>
    <dgm:cxn modelId="{D242EC15-413D-4AC5-BAB4-43B8874293E0}" type="presOf" srcId="{948BE06E-3846-446C-8B40-F85C801B7EA8}" destId="{6039B305-8E18-487B-825F-D0AFF0F7197C}" srcOrd="0" destOrd="0" presId="urn:microsoft.com/office/officeart/2005/8/layout/hProcess9"/>
    <dgm:cxn modelId="{2CE88F2F-C87A-4D2E-AA35-B6379C8B5EC0}" srcId="{212D7636-44E6-4B6C-BFA6-F78093EAC0E0}" destId="{948BE06E-3846-446C-8B40-F85C801B7EA8}" srcOrd="1" destOrd="0" parTransId="{9687D775-8D27-493C-89A6-F47188A9C280}" sibTransId="{B9E0E9AD-EEFE-4ECD-B3A8-F7E81836AD51}"/>
    <dgm:cxn modelId="{EB436068-2F7A-481C-9627-D00FC61C40CA}" srcId="{212D7636-44E6-4B6C-BFA6-F78093EAC0E0}" destId="{FF91F6BB-25A4-482E-9513-71B2184FE6FC}" srcOrd="5" destOrd="0" parTransId="{63318968-817B-418A-A662-5E4D2D61C110}" sibTransId="{A71F4F40-B09F-4B33-AC70-BECA58877506}"/>
    <dgm:cxn modelId="{8453F3B9-C9BA-4FAB-9B76-36B950FF8201}" type="presOf" srcId="{DBF56F56-B58D-4123-813C-6954BD5B5B45}" destId="{ACA06DA5-D425-45F1-9A04-5A3BA8D044A5}" srcOrd="0" destOrd="0" presId="urn:microsoft.com/office/officeart/2005/8/layout/hProcess9"/>
    <dgm:cxn modelId="{030B2901-3C02-4E43-B656-2937CAF52EF7}" type="presOf" srcId="{D199F995-3C1A-4179-AA0D-64BA624F8184}" destId="{E2F6114A-F820-4142-8A31-AE6F6FE88AF9}" srcOrd="0" destOrd="0" presId="urn:microsoft.com/office/officeart/2005/8/layout/hProcess9"/>
    <dgm:cxn modelId="{4109EB2A-F82B-4DBD-8E30-CABA9699FF48}" srcId="{212D7636-44E6-4B6C-BFA6-F78093EAC0E0}" destId="{DBF56F56-B58D-4123-813C-6954BD5B5B45}" srcOrd="4" destOrd="0" parTransId="{F7AC410D-2F8B-4AC9-9BD3-0D4A2CAEA460}" sibTransId="{01AC8C63-A30F-4F65-B2E8-E577AF469924}"/>
    <dgm:cxn modelId="{05061450-6F6B-43B9-B7CD-FF07AA1B3217}" type="presOf" srcId="{98126439-63AA-4EE3-8B89-59DA44652FF4}" destId="{899BE780-93D5-48B0-AA57-E19D69807B5A}" srcOrd="0" destOrd="0" presId="urn:microsoft.com/office/officeart/2005/8/layout/hProcess9"/>
    <dgm:cxn modelId="{A3E035F0-0B92-4840-A552-530F4487BB72}" srcId="{212D7636-44E6-4B6C-BFA6-F78093EAC0E0}" destId="{98126439-63AA-4EE3-8B89-59DA44652FF4}" srcOrd="3" destOrd="0" parTransId="{E1D5FAF7-7991-4581-A8F5-E260A62D0E60}" sibTransId="{BD6B296D-93E1-4896-8B29-A6DB38EA96CD}"/>
    <dgm:cxn modelId="{F2ADB390-4391-4165-A36F-34B6E4ED9B85}" type="presOf" srcId="{FF91F6BB-25A4-482E-9513-71B2184FE6FC}" destId="{247068D3-F6B8-4952-9A5A-C5815604DAC6}" srcOrd="0" destOrd="0" presId="urn:microsoft.com/office/officeart/2005/8/layout/hProcess9"/>
    <dgm:cxn modelId="{9B5956C9-2A4A-4459-B6FF-9D46D4AA4D1F}" type="presOf" srcId="{D05026F5-F661-44A3-933B-865A9C9BBA46}" destId="{460DC73D-3063-4C8F-AF3F-BFA98EB0D541}" srcOrd="0" destOrd="0" presId="urn:microsoft.com/office/officeart/2005/8/layout/hProcess9"/>
    <dgm:cxn modelId="{102AE6DE-CEB5-4577-B38B-1D1935E284AD}" srcId="{212D7636-44E6-4B6C-BFA6-F78093EAC0E0}" destId="{D05026F5-F661-44A3-933B-865A9C9BBA46}" srcOrd="0" destOrd="0" parTransId="{CE2F306D-1639-45E9-9DD3-A6B488D69A0A}" sibTransId="{21404E54-F699-472A-9D42-C112829CBC29}"/>
    <dgm:cxn modelId="{221B16AE-F569-4EAA-B4E4-91B9ABD03BA7}" srcId="{212D7636-44E6-4B6C-BFA6-F78093EAC0E0}" destId="{D199F995-3C1A-4179-AA0D-64BA624F8184}" srcOrd="2" destOrd="0" parTransId="{76BC0027-B79F-4054-AE37-B1BB6DC7AA63}" sibTransId="{F69B9CB9-59D6-42E4-88A0-AA7AAECA7DA9}"/>
    <dgm:cxn modelId="{1ACCDB18-3611-4316-B6A0-A689ABBB4D8D}" type="presParOf" srcId="{821743F6-BC86-415D-BAA8-AC8983B67727}" destId="{BF5907E7-4522-428E-88DB-90D28F493490}" srcOrd="0" destOrd="0" presId="urn:microsoft.com/office/officeart/2005/8/layout/hProcess9"/>
    <dgm:cxn modelId="{3B945365-BFC3-442D-8BEA-E138F1B0F905}" type="presParOf" srcId="{821743F6-BC86-415D-BAA8-AC8983B67727}" destId="{68B3B202-4A32-43CC-9900-DDB93FA4AD19}" srcOrd="1" destOrd="0" presId="urn:microsoft.com/office/officeart/2005/8/layout/hProcess9"/>
    <dgm:cxn modelId="{065D337F-17DD-498F-9253-FF8B8E678F93}" type="presParOf" srcId="{68B3B202-4A32-43CC-9900-DDB93FA4AD19}" destId="{460DC73D-3063-4C8F-AF3F-BFA98EB0D541}" srcOrd="0" destOrd="0" presId="urn:microsoft.com/office/officeart/2005/8/layout/hProcess9"/>
    <dgm:cxn modelId="{953E6270-08A7-4846-973F-4D20ABFCCF97}" type="presParOf" srcId="{68B3B202-4A32-43CC-9900-DDB93FA4AD19}" destId="{F2E49C5E-1BF6-4C17-B5D8-4224165653C6}" srcOrd="1" destOrd="0" presId="urn:microsoft.com/office/officeart/2005/8/layout/hProcess9"/>
    <dgm:cxn modelId="{CCE6D8D8-1AF7-43D9-8F0F-9634BB34C6F3}" type="presParOf" srcId="{68B3B202-4A32-43CC-9900-DDB93FA4AD19}" destId="{6039B305-8E18-487B-825F-D0AFF0F7197C}" srcOrd="2" destOrd="0" presId="urn:microsoft.com/office/officeart/2005/8/layout/hProcess9"/>
    <dgm:cxn modelId="{1CEA1E04-9938-4DC5-AB5F-BE850D1B9172}" type="presParOf" srcId="{68B3B202-4A32-43CC-9900-DDB93FA4AD19}" destId="{E21C3A45-E40F-4992-9CBF-7A39A2249717}" srcOrd="3" destOrd="0" presId="urn:microsoft.com/office/officeart/2005/8/layout/hProcess9"/>
    <dgm:cxn modelId="{BF706386-0F41-4710-886A-FAE0E57A2A15}" type="presParOf" srcId="{68B3B202-4A32-43CC-9900-DDB93FA4AD19}" destId="{E2F6114A-F820-4142-8A31-AE6F6FE88AF9}" srcOrd="4" destOrd="0" presId="urn:microsoft.com/office/officeart/2005/8/layout/hProcess9"/>
    <dgm:cxn modelId="{AB745D35-AECD-4E4F-9DF2-F1C936855AE8}" type="presParOf" srcId="{68B3B202-4A32-43CC-9900-DDB93FA4AD19}" destId="{50647B79-AE16-4D2F-9C11-D896F8340D3D}" srcOrd="5" destOrd="0" presId="urn:microsoft.com/office/officeart/2005/8/layout/hProcess9"/>
    <dgm:cxn modelId="{789AE4E3-1A07-475D-AC83-2C5EC38D3269}" type="presParOf" srcId="{68B3B202-4A32-43CC-9900-DDB93FA4AD19}" destId="{899BE780-93D5-48B0-AA57-E19D69807B5A}" srcOrd="6" destOrd="0" presId="urn:microsoft.com/office/officeart/2005/8/layout/hProcess9"/>
    <dgm:cxn modelId="{EEC89DA9-AB8A-4780-9F31-B048BD00EA1B}" type="presParOf" srcId="{68B3B202-4A32-43CC-9900-DDB93FA4AD19}" destId="{5BF7CB97-8F3F-46EF-8C8F-2C440E9C5867}" srcOrd="7" destOrd="0" presId="urn:microsoft.com/office/officeart/2005/8/layout/hProcess9"/>
    <dgm:cxn modelId="{828B34FC-D52C-4494-B9BE-65FF65C540C2}" type="presParOf" srcId="{68B3B202-4A32-43CC-9900-DDB93FA4AD19}" destId="{ACA06DA5-D425-45F1-9A04-5A3BA8D044A5}" srcOrd="8" destOrd="0" presId="urn:microsoft.com/office/officeart/2005/8/layout/hProcess9"/>
    <dgm:cxn modelId="{38A4AD18-29C2-4C92-A396-48D4152D4436}" type="presParOf" srcId="{68B3B202-4A32-43CC-9900-DDB93FA4AD19}" destId="{215AD326-1869-4010-BBFF-526130C511FA}" srcOrd="9" destOrd="0" presId="urn:microsoft.com/office/officeart/2005/8/layout/hProcess9"/>
    <dgm:cxn modelId="{9C2B0E44-105A-4F48-B8D9-76C6BD733A9F}" type="presParOf" srcId="{68B3B202-4A32-43CC-9900-DDB93FA4AD19}" destId="{247068D3-F6B8-4952-9A5A-C5815604DAC6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F91975-560D-445E-B977-51CF84078618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E60A628-0411-49AF-8E3E-1464FB712E7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s-ES" sz="900" dirty="0" smtClean="0"/>
            <a:t>AQuAS</a:t>
          </a:r>
          <a:endParaRPr lang="es-ES" sz="900" dirty="0"/>
        </a:p>
      </dgm:t>
    </dgm:pt>
    <dgm:pt modelId="{671BC6E9-FDDF-4E29-A709-ADEDA8CA368F}" type="parTrans" cxnId="{3D6BA4B9-0008-4DDD-A45A-3FEF06F8999F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57C8F2FD-804E-4FA3-872A-83F756A3D36A}" type="sibTrans" cxnId="{3D6BA4B9-0008-4DDD-A45A-3FEF06F8999F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10EE182E-DE50-4DF7-B62D-C700EA62DFD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s-ES" sz="900" dirty="0" err="1" smtClean="0"/>
            <a:t>Department</a:t>
          </a:r>
          <a:r>
            <a:rPr lang="es-ES" sz="900" dirty="0" smtClean="0"/>
            <a:t> of </a:t>
          </a:r>
          <a:r>
            <a:rPr lang="es-ES" sz="900" dirty="0" err="1" smtClean="0"/>
            <a:t>Health</a:t>
          </a:r>
          <a:r>
            <a:rPr lang="es-ES" sz="900" dirty="0" smtClean="0"/>
            <a:t> </a:t>
          </a:r>
          <a:r>
            <a:rPr lang="es-ES" sz="900" dirty="0" err="1" smtClean="0"/>
            <a:t>Catalonia</a:t>
          </a:r>
          <a:r>
            <a:rPr lang="es-ES" sz="900" dirty="0" smtClean="0"/>
            <a:t> (</a:t>
          </a:r>
          <a:r>
            <a:rPr lang="es-ES" sz="900" dirty="0" err="1" smtClean="0"/>
            <a:t>Mortality</a:t>
          </a:r>
          <a:r>
            <a:rPr lang="es-ES" sz="900" dirty="0" smtClean="0"/>
            <a:t> </a:t>
          </a:r>
          <a:r>
            <a:rPr lang="es-ES" sz="900" dirty="0" err="1" smtClean="0"/>
            <a:t>Registry</a:t>
          </a:r>
          <a:r>
            <a:rPr lang="es-ES" sz="900" dirty="0" smtClean="0"/>
            <a:t>)</a:t>
          </a:r>
        </a:p>
        <a:p>
          <a:pPr>
            <a:lnSpc>
              <a:spcPct val="100000"/>
            </a:lnSpc>
          </a:pPr>
          <a:r>
            <a:rPr lang="en-GB" sz="900" dirty="0" smtClean="0"/>
            <a:t>Murcia (Epidemiology Unit)</a:t>
          </a:r>
          <a:endParaRPr lang="es-ES" sz="900" dirty="0"/>
        </a:p>
      </dgm:t>
    </dgm:pt>
    <dgm:pt modelId="{93932215-A553-4FAC-98E7-279DF40F5B75}" type="parTrans" cxnId="{559D0F6E-9624-4622-A0F7-166392661FB2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00D3AFDF-F0D5-49B2-8A40-2A50E2D9EE27}" type="sibTrans" cxnId="{559D0F6E-9624-4622-A0F7-166392661FB2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628603CB-2A00-4DB3-BB00-A02AD1BB4A6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s-ES" sz="900" dirty="0" smtClean="0"/>
            <a:t>Catalan </a:t>
          </a:r>
          <a:r>
            <a:rPr lang="es-ES" sz="900" dirty="0" err="1" smtClean="0"/>
            <a:t>Health</a:t>
          </a:r>
          <a:r>
            <a:rPr lang="es-ES" sz="900" dirty="0" smtClean="0"/>
            <a:t> </a:t>
          </a:r>
          <a:r>
            <a:rPr lang="es-ES" sz="900" dirty="0" err="1" smtClean="0"/>
            <a:t>Service</a:t>
          </a:r>
          <a:r>
            <a:rPr lang="es-ES" sz="900" dirty="0" smtClean="0"/>
            <a:t> (</a:t>
          </a:r>
          <a:r>
            <a:rPr lang="es-ES" sz="900" dirty="0" err="1" smtClean="0"/>
            <a:t>Demand</a:t>
          </a:r>
          <a:r>
            <a:rPr lang="es-ES" sz="900" dirty="0" smtClean="0"/>
            <a:t> and </a:t>
          </a:r>
          <a:r>
            <a:rPr lang="es-ES" sz="900" dirty="0" err="1" smtClean="0"/>
            <a:t>Activity</a:t>
          </a:r>
          <a:r>
            <a:rPr lang="es-ES" sz="900" dirty="0" smtClean="0"/>
            <a:t> </a:t>
          </a:r>
          <a:r>
            <a:rPr lang="es-ES" sz="900" dirty="0" err="1" smtClean="0"/>
            <a:t>Analysis</a:t>
          </a:r>
          <a:r>
            <a:rPr lang="es-ES" sz="900" dirty="0" smtClean="0"/>
            <a:t> </a:t>
          </a:r>
          <a:r>
            <a:rPr lang="es-ES" sz="900" dirty="0" err="1" smtClean="0"/>
            <a:t>Unit</a:t>
          </a:r>
          <a:r>
            <a:rPr lang="es-ES" sz="900" dirty="0" smtClean="0"/>
            <a:t>)</a:t>
          </a:r>
          <a:endParaRPr lang="es-ES" sz="900" dirty="0"/>
        </a:p>
      </dgm:t>
    </dgm:pt>
    <dgm:pt modelId="{DF9A6C7D-D808-4A58-932A-BB532907F56A}" type="parTrans" cxnId="{37332412-B860-4179-85EE-6E24272391F3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5E35EA82-688C-4BD9-B36B-0FFCC22D7C48}" type="sibTrans" cxnId="{37332412-B860-4179-85EE-6E24272391F3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4F6DCD1C-0CE5-429E-8F8D-96681E24998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900" dirty="0" err="1" smtClean="0"/>
            <a:t>Fundació</a:t>
          </a:r>
          <a:r>
            <a:rPr lang="en-GB" sz="900" dirty="0" smtClean="0"/>
            <a:t> TicSalut (Standards and Interoperability Office; Innovation Unit)</a:t>
          </a:r>
        </a:p>
        <a:p>
          <a:pPr>
            <a:lnSpc>
              <a:spcPct val="100000"/>
            </a:lnSpc>
          </a:pPr>
          <a:r>
            <a:rPr lang="en-GB" sz="900" dirty="0" err="1" smtClean="0"/>
            <a:t>Tecnocampus</a:t>
          </a:r>
          <a:r>
            <a:rPr lang="en-GB" sz="900" dirty="0" smtClean="0"/>
            <a:t> </a:t>
          </a:r>
          <a:r>
            <a:rPr lang="en-GB" sz="900" dirty="0" err="1" smtClean="0"/>
            <a:t>Mataró-Maresme</a:t>
          </a:r>
          <a:r>
            <a:rPr lang="en-GB" sz="900" dirty="0" smtClean="0"/>
            <a:t> (Terminology Unit)</a:t>
          </a:r>
        </a:p>
        <a:p>
          <a:pPr>
            <a:lnSpc>
              <a:spcPct val="100000"/>
            </a:lnSpc>
          </a:pPr>
          <a:r>
            <a:rPr lang="en-GB" sz="900" dirty="0" smtClean="0"/>
            <a:t>Universal Doctor</a:t>
          </a:r>
        </a:p>
        <a:p>
          <a:pPr>
            <a:lnSpc>
              <a:spcPct val="100000"/>
            </a:lnSpc>
          </a:pPr>
          <a:r>
            <a:rPr lang="en-GB" sz="900" dirty="0" smtClean="0"/>
            <a:t>Injury </a:t>
          </a:r>
          <a:endParaRPr lang="es-ES" sz="900" dirty="0"/>
        </a:p>
      </dgm:t>
    </dgm:pt>
    <dgm:pt modelId="{39572D3A-5241-424C-8A33-B93D6D560B2F}" type="parTrans" cxnId="{9C0335E8-86AF-4B2E-AC49-FC3628A28FA1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F89DA336-2C09-4262-B812-FA8BB4D2ED57}" type="sibTrans" cxnId="{9C0335E8-86AF-4B2E-AC49-FC3628A28FA1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ADD199E0-75A8-477E-B6A4-D569C4A23EBB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900" dirty="0" smtClean="0"/>
            <a:t>Hospital Verge de Meritxell, ANDORRA (Quality Unit)</a:t>
          </a:r>
        </a:p>
        <a:p>
          <a:pPr>
            <a:lnSpc>
              <a:spcPct val="100000"/>
            </a:lnSpc>
          </a:pPr>
          <a:r>
            <a:rPr lang="en-GB" sz="900" dirty="0" smtClean="0"/>
            <a:t>Hospital </a:t>
          </a:r>
          <a:r>
            <a:rPr lang="en-GB" sz="900" dirty="0" err="1" smtClean="0"/>
            <a:t>Virgen</a:t>
          </a:r>
          <a:r>
            <a:rPr lang="en-GB" sz="900" dirty="0" smtClean="0"/>
            <a:t> de la Victoria, </a:t>
          </a:r>
          <a:r>
            <a:rPr lang="en-GB" sz="900" dirty="0" err="1" smtClean="0"/>
            <a:t>Málaga</a:t>
          </a:r>
          <a:r>
            <a:rPr lang="en-GB" sz="900" dirty="0" smtClean="0"/>
            <a:t> (Health Care Information Management Unit)</a:t>
          </a:r>
        </a:p>
        <a:p>
          <a:pPr>
            <a:lnSpc>
              <a:spcPct val="100000"/>
            </a:lnSpc>
          </a:pPr>
          <a:r>
            <a:rPr lang="en-GB" sz="900" dirty="0" smtClean="0"/>
            <a:t>Hospital Dr. </a:t>
          </a:r>
          <a:r>
            <a:rPr lang="en-GB" sz="900" dirty="0" err="1" smtClean="0"/>
            <a:t>Peset</a:t>
          </a:r>
          <a:r>
            <a:rPr lang="en-GB" sz="900" dirty="0" smtClean="0"/>
            <a:t> , </a:t>
          </a:r>
          <a:r>
            <a:rPr lang="en-GB" sz="900" dirty="0" err="1" smtClean="0"/>
            <a:t>València</a:t>
          </a:r>
          <a:r>
            <a:rPr lang="en-GB" sz="900" dirty="0" smtClean="0"/>
            <a:t> (Admission &amp; Medical Documentation Unit)</a:t>
          </a:r>
          <a:br>
            <a:rPr lang="en-GB" sz="900" dirty="0" smtClean="0"/>
          </a:br>
          <a:endParaRPr lang="en-GB" sz="900" dirty="0" smtClean="0"/>
        </a:p>
      </dgm:t>
    </dgm:pt>
    <dgm:pt modelId="{0E16FA39-9061-4AA8-A6FA-ACDA87D826FA}" type="parTrans" cxnId="{2B3468E8-5969-4384-A0E3-B3149D8EFCFB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BD0F02CA-FB4C-42A6-8FDE-C52113ADC21D}" type="sibTrans" cxnId="{2B3468E8-5969-4384-A0E3-B3149D8EFCFB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4C773C54-333C-4D2D-A6D9-AEFD79488B66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s-ES" sz="900" dirty="0" smtClean="0"/>
            <a:t>Barcelona </a:t>
          </a:r>
          <a:r>
            <a:rPr lang="es-ES" sz="900" dirty="0" err="1" smtClean="0"/>
            <a:t>University</a:t>
          </a:r>
          <a:r>
            <a:rPr lang="es-ES" sz="900" dirty="0" smtClean="0"/>
            <a:t> (</a:t>
          </a:r>
          <a:r>
            <a:rPr lang="en-GB" sz="900" dirty="0" smtClean="0"/>
            <a:t>Biostatistics Unit, Public Health Department)</a:t>
          </a:r>
          <a:endParaRPr lang="es-ES" sz="900" dirty="0" smtClean="0"/>
        </a:p>
        <a:p>
          <a:pPr>
            <a:lnSpc>
              <a:spcPct val="100000"/>
            </a:lnSpc>
          </a:pPr>
          <a:endParaRPr lang="es-ES" sz="900" dirty="0"/>
        </a:p>
      </dgm:t>
    </dgm:pt>
    <dgm:pt modelId="{95131E03-1C32-45C5-A460-8DC88C865ACB}" type="parTrans" cxnId="{9B445C62-0B4F-404D-A92C-4F30A7F584D9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38B2B0AD-8F1B-4F98-A020-BC3154ABA616}" type="sibTrans" cxnId="{9B445C62-0B4F-404D-A92C-4F30A7F584D9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BE856DAA-387B-4843-ABE4-03CC61DF3B63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s-ES" sz="900" dirty="0" smtClean="0"/>
            <a:t>Hospital </a:t>
          </a:r>
          <a:r>
            <a:rPr lang="es-ES" sz="900" dirty="0" err="1" smtClean="0"/>
            <a:t>Clínic</a:t>
          </a:r>
          <a:r>
            <a:rPr lang="es-ES" sz="900" dirty="0" smtClean="0"/>
            <a:t> de Barcelona (</a:t>
          </a:r>
          <a:r>
            <a:rPr lang="en-GB" sz="900" dirty="0" smtClean="0"/>
            <a:t>Medical Records and Archive Unit;  Medical Informatics Development and Projects Unit</a:t>
          </a:r>
          <a:r>
            <a:rPr lang="es-ES" sz="900" dirty="0" smtClean="0"/>
            <a:t>)</a:t>
          </a:r>
          <a:endParaRPr lang="en-GB" sz="900" dirty="0" smtClean="0"/>
        </a:p>
        <a:p>
          <a:pPr>
            <a:lnSpc>
              <a:spcPct val="100000"/>
            </a:lnSpc>
          </a:pPr>
          <a:r>
            <a:rPr lang="en-GB" sz="900" dirty="0" smtClean="0"/>
            <a:t>Institut Guttmann, Badalona (Brain Injury Unit; Research Unit)</a:t>
          </a:r>
        </a:p>
        <a:p>
          <a:pPr>
            <a:lnSpc>
              <a:spcPct val="100000"/>
            </a:lnSpc>
          </a:pPr>
          <a:r>
            <a:rPr lang="en-GB" sz="900" dirty="0" smtClean="0"/>
            <a:t>Hospital </a:t>
          </a:r>
          <a:r>
            <a:rPr lang="en-GB" sz="900" dirty="0" err="1" smtClean="0"/>
            <a:t>Universitari</a:t>
          </a:r>
          <a:r>
            <a:rPr lang="en-GB" sz="900" dirty="0" smtClean="0"/>
            <a:t> de </a:t>
          </a:r>
          <a:r>
            <a:rPr lang="en-GB" sz="900" dirty="0" err="1" smtClean="0"/>
            <a:t>Bellvitge</a:t>
          </a:r>
          <a:r>
            <a:rPr lang="en-GB" sz="900" dirty="0" smtClean="0"/>
            <a:t> (Clinical Codification Unit)</a:t>
          </a:r>
        </a:p>
        <a:p>
          <a:pPr>
            <a:lnSpc>
              <a:spcPct val="100000"/>
            </a:lnSpc>
          </a:pPr>
          <a:r>
            <a:rPr lang="en-GB" sz="900" dirty="0" smtClean="0"/>
            <a:t>Hospital </a:t>
          </a:r>
          <a:r>
            <a:rPr lang="en-GB" sz="900" dirty="0" err="1" smtClean="0"/>
            <a:t>Sant</a:t>
          </a:r>
          <a:r>
            <a:rPr lang="en-GB" sz="900" dirty="0" smtClean="0"/>
            <a:t> Joan de </a:t>
          </a:r>
          <a:r>
            <a:rPr lang="en-GB" sz="900" dirty="0" err="1" smtClean="0"/>
            <a:t>Déu</a:t>
          </a:r>
          <a:r>
            <a:rPr lang="en-GB" sz="900" dirty="0" smtClean="0"/>
            <a:t>, Barcelona (Medical Records and Archive Unit)</a:t>
          </a:r>
        </a:p>
        <a:p>
          <a:pPr>
            <a:lnSpc>
              <a:spcPct val="100000"/>
            </a:lnSpc>
          </a:pPr>
          <a:r>
            <a:rPr lang="en-GB" sz="900" dirty="0" smtClean="0"/>
            <a:t>Hospital </a:t>
          </a:r>
          <a:r>
            <a:rPr lang="en-GB" sz="900" dirty="0" err="1" smtClean="0"/>
            <a:t>Vall</a:t>
          </a:r>
          <a:r>
            <a:rPr lang="en-GB" sz="900" dirty="0" smtClean="0"/>
            <a:t> </a:t>
          </a:r>
          <a:r>
            <a:rPr lang="en-GB" sz="900" dirty="0" err="1" smtClean="0"/>
            <a:t>d'Hebron</a:t>
          </a:r>
          <a:r>
            <a:rPr lang="en-GB" sz="900" dirty="0" smtClean="0"/>
            <a:t>, Barcelona (Health Care Resources Coordinator)</a:t>
          </a:r>
        </a:p>
        <a:p>
          <a:pPr>
            <a:lnSpc>
              <a:spcPct val="100000"/>
            </a:lnSpc>
          </a:pPr>
          <a:r>
            <a:rPr lang="en-GB" sz="900" dirty="0" err="1" smtClean="0"/>
            <a:t>Corporació</a:t>
          </a:r>
          <a:r>
            <a:rPr lang="en-GB" sz="900" dirty="0" smtClean="0"/>
            <a:t> de Salut del </a:t>
          </a:r>
          <a:r>
            <a:rPr lang="en-GB" sz="900" dirty="0" err="1" smtClean="0"/>
            <a:t>Maresme</a:t>
          </a:r>
          <a:r>
            <a:rPr lang="en-GB" sz="900" dirty="0" smtClean="0"/>
            <a:t> i la </a:t>
          </a:r>
          <a:r>
            <a:rPr lang="en-GB" sz="900" dirty="0" err="1" smtClean="0"/>
            <a:t>Selva</a:t>
          </a:r>
          <a:r>
            <a:rPr lang="en-GB" sz="900" dirty="0" smtClean="0"/>
            <a:t> (Healthcare Information and Medical Records)</a:t>
          </a:r>
          <a:endParaRPr lang="es-ES" sz="900" dirty="0"/>
        </a:p>
      </dgm:t>
    </dgm:pt>
    <dgm:pt modelId="{D33C353C-82D2-453C-9C50-46465AD77C12}" type="parTrans" cxnId="{93ECE409-BB5A-4D06-8427-E61AFBE00E55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70DA692E-61DA-4FA3-BF01-2C98789AA29D}" type="sibTrans" cxnId="{93ECE409-BB5A-4D06-8427-E61AFBE00E55}">
      <dgm:prSet/>
      <dgm:spPr/>
      <dgm:t>
        <a:bodyPr/>
        <a:lstStyle/>
        <a:p>
          <a:pPr>
            <a:lnSpc>
              <a:spcPct val="100000"/>
            </a:lnSpc>
          </a:pPr>
          <a:endParaRPr lang="es-ES" sz="2400"/>
        </a:p>
      </dgm:t>
    </dgm:pt>
    <dgm:pt modelId="{5A89CA7E-D373-4CE7-9A75-E20CC33C7719}" type="pres">
      <dgm:prSet presAssocID="{18F91975-560D-445E-B977-51CF8407861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3EC6061-9FBE-42E6-BCEB-37A753F5CBF7}" type="pres">
      <dgm:prSet presAssocID="{CE60A628-0411-49AF-8E3E-1464FB712E77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D768F65-AF6D-4318-8CF0-7FDAE0E03B88}" type="pres">
      <dgm:prSet presAssocID="{CE60A628-0411-49AF-8E3E-1464FB712E77}" presName="spNode" presStyleCnt="0"/>
      <dgm:spPr/>
    </dgm:pt>
    <dgm:pt modelId="{C2C1801F-EB70-4C88-8B92-016B2A1B2BC5}" type="pres">
      <dgm:prSet presAssocID="{57C8F2FD-804E-4FA3-872A-83F756A3D36A}" presName="sibTrans" presStyleLbl="sibTrans1D1" presStyleIdx="0" presStyleCnt="7"/>
      <dgm:spPr/>
      <dgm:t>
        <a:bodyPr/>
        <a:lstStyle/>
        <a:p>
          <a:endParaRPr lang="es-ES"/>
        </a:p>
      </dgm:t>
    </dgm:pt>
    <dgm:pt modelId="{6403C2C6-B688-4866-A104-3FC24698CF11}" type="pres">
      <dgm:prSet presAssocID="{10EE182E-DE50-4DF7-B62D-C700EA62DFD4}" presName="node" presStyleLbl="node1" presStyleIdx="1" presStyleCnt="7" custRadScaleRad="98133" custRadScaleInc="1796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DD99B0-522D-43BF-96C0-B2B7E60C57EA}" type="pres">
      <dgm:prSet presAssocID="{10EE182E-DE50-4DF7-B62D-C700EA62DFD4}" presName="spNode" presStyleCnt="0"/>
      <dgm:spPr/>
    </dgm:pt>
    <dgm:pt modelId="{85CA0958-C4E7-4259-AC98-357FBC8CE2EB}" type="pres">
      <dgm:prSet presAssocID="{00D3AFDF-F0D5-49B2-8A40-2A50E2D9EE27}" presName="sibTrans" presStyleLbl="sibTrans1D1" presStyleIdx="1" presStyleCnt="7"/>
      <dgm:spPr/>
      <dgm:t>
        <a:bodyPr/>
        <a:lstStyle/>
        <a:p>
          <a:endParaRPr lang="es-ES"/>
        </a:p>
      </dgm:t>
    </dgm:pt>
    <dgm:pt modelId="{083EEC50-D563-48B6-91E7-42D633B5F7F2}" type="pres">
      <dgm:prSet presAssocID="{628603CB-2A00-4DB3-BB00-A02AD1BB4A62}" presName="node" presStyleLbl="node1" presStyleIdx="2" presStyleCnt="7" custRadScaleRad="99306" custRadScaleInc="-2857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1333CCC-B8B6-4790-810E-FABE84E27D39}" type="pres">
      <dgm:prSet presAssocID="{628603CB-2A00-4DB3-BB00-A02AD1BB4A62}" presName="spNode" presStyleCnt="0"/>
      <dgm:spPr/>
    </dgm:pt>
    <dgm:pt modelId="{2FEFBD00-575B-42CE-8245-92EC7B6EAD4C}" type="pres">
      <dgm:prSet presAssocID="{5E35EA82-688C-4BD9-B36B-0FFCC22D7C48}" presName="sibTrans" presStyleLbl="sibTrans1D1" presStyleIdx="2" presStyleCnt="7"/>
      <dgm:spPr/>
      <dgm:t>
        <a:bodyPr/>
        <a:lstStyle/>
        <a:p>
          <a:endParaRPr lang="es-ES"/>
        </a:p>
      </dgm:t>
    </dgm:pt>
    <dgm:pt modelId="{44CF9B68-6606-4D08-B77D-83A229496992}" type="pres">
      <dgm:prSet presAssocID="{4F6DCD1C-0CE5-429E-8F8D-96681E249984}" presName="node" presStyleLbl="node1" presStyleIdx="3" presStyleCnt="7" custScaleX="174490" custScaleY="193838" custRadScaleRad="102143" custRadScaleInc="-8308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56398A-8981-40DD-95C5-7D1871796934}" type="pres">
      <dgm:prSet presAssocID="{4F6DCD1C-0CE5-429E-8F8D-96681E249984}" presName="spNode" presStyleCnt="0"/>
      <dgm:spPr/>
    </dgm:pt>
    <dgm:pt modelId="{BAC55B78-44A3-4D31-A160-963B98638AE1}" type="pres">
      <dgm:prSet presAssocID="{F89DA336-2C09-4262-B812-FA8BB4D2ED57}" presName="sibTrans" presStyleLbl="sibTrans1D1" presStyleIdx="3" presStyleCnt="7"/>
      <dgm:spPr/>
      <dgm:t>
        <a:bodyPr/>
        <a:lstStyle/>
        <a:p>
          <a:endParaRPr lang="es-ES"/>
        </a:p>
      </dgm:t>
    </dgm:pt>
    <dgm:pt modelId="{62EEC052-5145-444C-AB1D-0ED1E281EDF8}" type="pres">
      <dgm:prSet presAssocID="{ADD199E0-75A8-477E-B6A4-D569C4A23EBB}" presName="node" presStyleLbl="node1" presStyleIdx="4" presStyleCnt="7" custScaleX="204991" custScaleY="180686" custRadScaleRad="102860" custRadScaleInc="1043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6333C4A-0779-4C24-A326-8D39C5AC62E9}" type="pres">
      <dgm:prSet presAssocID="{ADD199E0-75A8-477E-B6A4-D569C4A23EBB}" presName="spNode" presStyleCnt="0"/>
      <dgm:spPr/>
    </dgm:pt>
    <dgm:pt modelId="{C3242DAB-6F76-4BB0-B94C-B810ED2BB08C}" type="pres">
      <dgm:prSet presAssocID="{BD0F02CA-FB4C-42A6-8FDE-C52113ADC21D}" presName="sibTrans" presStyleLbl="sibTrans1D1" presStyleIdx="4" presStyleCnt="7"/>
      <dgm:spPr/>
      <dgm:t>
        <a:bodyPr/>
        <a:lstStyle/>
        <a:p>
          <a:endParaRPr lang="es-ES"/>
        </a:p>
      </dgm:t>
    </dgm:pt>
    <dgm:pt modelId="{6DBA8C85-C28B-4B1F-B511-765F137C282A}" type="pres">
      <dgm:prSet presAssocID="{BE856DAA-387B-4843-ABE4-03CC61DF3B63}" presName="node" presStyleLbl="node1" presStyleIdx="5" presStyleCnt="7" custScaleX="290679" custScaleY="218787" custRadScaleRad="98897" custRadScaleInc="3084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EE3B28-530C-4A49-A953-77C587431C75}" type="pres">
      <dgm:prSet presAssocID="{BE856DAA-387B-4843-ABE4-03CC61DF3B63}" presName="spNode" presStyleCnt="0"/>
      <dgm:spPr/>
    </dgm:pt>
    <dgm:pt modelId="{3F5FA99E-86DE-4C9C-84CF-20863A492688}" type="pres">
      <dgm:prSet presAssocID="{70DA692E-61DA-4FA3-BF01-2C98789AA29D}" presName="sibTrans" presStyleLbl="sibTrans1D1" presStyleIdx="5" presStyleCnt="7"/>
      <dgm:spPr/>
      <dgm:t>
        <a:bodyPr/>
        <a:lstStyle/>
        <a:p>
          <a:endParaRPr lang="es-ES"/>
        </a:p>
      </dgm:t>
    </dgm:pt>
    <dgm:pt modelId="{7683AA72-70D7-44D7-8ADD-61DEEEECBCD3}" type="pres">
      <dgm:prSet presAssocID="{4C773C54-333C-4D2D-A6D9-AEFD79488B66}" presName="node" presStyleLbl="node1" presStyleIdx="6" presStyleCnt="7" custRadScaleRad="111822" custRadScaleInc="-2451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09EB4C-D919-4919-A6CF-8C4C050EFB3D}" type="pres">
      <dgm:prSet presAssocID="{4C773C54-333C-4D2D-A6D9-AEFD79488B66}" presName="spNode" presStyleCnt="0"/>
      <dgm:spPr/>
    </dgm:pt>
    <dgm:pt modelId="{8A806605-0E57-470F-B4FA-6E69D1979D6C}" type="pres">
      <dgm:prSet presAssocID="{38B2B0AD-8F1B-4F98-A020-BC3154ABA616}" presName="sibTrans" presStyleLbl="sibTrans1D1" presStyleIdx="6" presStyleCnt="7"/>
      <dgm:spPr/>
      <dgm:t>
        <a:bodyPr/>
        <a:lstStyle/>
        <a:p>
          <a:endParaRPr lang="es-ES"/>
        </a:p>
      </dgm:t>
    </dgm:pt>
  </dgm:ptLst>
  <dgm:cxnLst>
    <dgm:cxn modelId="{FB9A960C-2FBF-4D37-831A-1778DA6DA4E1}" type="presOf" srcId="{57C8F2FD-804E-4FA3-872A-83F756A3D36A}" destId="{C2C1801F-EB70-4C88-8B92-016B2A1B2BC5}" srcOrd="0" destOrd="0" presId="urn:microsoft.com/office/officeart/2005/8/layout/cycle6"/>
    <dgm:cxn modelId="{9992944D-E329-4C7E-BD56-0F916E0DD0ED}" type="presOf" srcId="{ADD199E0-75A8-477E-B6A4-D569C4A23EBB}" destId="{62EEC052-5145-444C-AB1D-0ED1E281EDF8}" srcOrd="0" destOrd="0" presId="urn:microsoft.com/office/officeart/2005/8/layout/cycle6"/>
    <dgm:cxn modelId="{CD02B3FB-4E68-4E6F-9B33-2365105428A2}" type="presOf" srcId="{18F91975-560D-445E-B977-51CF84078618}" destId="{5A89CA7E-D373-4CE7-9A75-E20CC33C7719}" srcOrd="0" destOrd="0" presId="urn:microsoft.com/office/officeart/2005/8/layout/cycle6"/>
    <dgm:cxn modelId="{0C9CE8A7-D657-4E19-BD0D-FDE367F585A4}" type="presOf" srcId="{BD0F02CA-FB4C-42A6-8FDE-C52113ADC21D}" destId="{C3242DAB-6F76-4BB0-B94C-B810ED2BB08C}" srcOrd="0" destOrd="0" presId="urn:microsoft.com/office/officeart/2005/8/layout/cycle6"/>
    <dgm:cxn modelId="{2B3468E8-5969-4384-A0E3-B3149D8EFCFB}" srcId="{18F91975-560D-445E-B977-51CF84078618}" destId="{ADD199E0-75A8-477E-B6A4-D569C4A23EBB}" srcOrd="4" destOrd="0" parTransId="{0E16FA39-9061-4AA8-A6FA-ACDA87D826FA}" sibTransId="{BD0F02CA-FB4C-42A6-8FDE-C52113ADC21D}"/>
    <dgm:cxn modelId="{3D6BA4B9-0008-4DDD-A45A-3FEF06F8999F}" srcId="{18F91975-560D-445E-B977-51CF84078618}" destId="{CE60A628-0411-49AF-8E3E-1464FB712E77}" srcOrd="0" destOrd="0" parTransId="{671BC6E9-FDDF-4E29-A709-ADEDA8CA368F}" sibTransId="{57C8F2FD-804E-4FA3-872A-83F756A3D36A}"/>
    <dgm:cxn modelId="{F54EB8E4-6EB4-49A5-AEDD-EEBA86EB2A1E}" type="presOf" srcId="{38B2B0AD-8F1B-4F98-A020-BC3154ABA616}" destId="{8A806605-0E57-470F-B4FA-6E69D1979D6C}" srcOrd="0" destOrd="0" presId="urn:microsoft.com/office/officeart/2005/8/layout/cycle6"/>
    <dgm:cxn modelId="{43B2E6EB-D6DD-47BD-8F3E-29F0D9B0D2B8}" type="presOf" srcId="{00D3AFDF-F0D5-49B2-8A40-2A50E2D9EE27}" destId="{85CA0958-C4E7-4259-AC98-357FBC8CE2EB}" srcOrd="0" destOrd="0" presId="urn:microsoft.com/office/officeart/2005/8/layout/cycle6"/>
    <dgm:cxn modelId="{6F0BA0E2-CD66-4B2B-93E5-3D160B2EE47E}" type="presOf" srcId="{4F6DCD1C-0CE5-429E-8F8D-96681E249984}" destId="{44CF9B68-6606-4D08-B77D-83A229496992}" srcOrd="0" destOrd="0" presId="urn:microsoft.com/office/officeart/2005/8/layout/cycle6"/>
    <dgm:cxn modelId="{34730B0F-0394-4FA5-85BD-C1F1CCE582BA}" type="presOf" srcId="{10EE182E-DE50-4DF7-B62D-C700EA62DFD4}" destId="{6403C2C6-B688-4866-A104-3FC24698CF11}" srcOrd="0" destOrd="0" presId="urn:microsoft.com/office/officeart/2005/8/layout/cycle6"/>
    <dgm:cxn modelId="{A0849E08-C6F7-47FB-A079-AF4A02098E2A}" type="presOf" srcId="{CE60A628-0411-49AF-8E3E-1464FB712E77}" destId="{93EC6061-9FBE-42E6-BCEB-37A753F5CBF7}" srcOrd="0" destOrd="0" presId="urn:microsoft.com/office/officeart/2005/8/layout/cycle6"/>
    <dgm:cxn modelId="{75DD4B8F-6D13-41F7-B169-D15634434E64}" type="presOf" srcId="{70DA692E-61DA-4FA3-BF01-2C98789AA29D}" destId="{3F5FA99E-86DE-4C9C-84CF-20863A492688}" srcOrd="0" destOrd="0" presId="urn:microsoft.com/office/officeart/2005/8/layout/cycle6"/>
    <dgm:cxn modelId="{93ECE409-BB5A-4D06-8427-E61AFBE00E55}" srcId="{18F91975-560D-445E-B977-51CF84078618}" destId="{BE856DAA-387B-4843-ABE4-03CC61DF3B63}" srcOrd="5" destOrd="0" parTransId="{D33C353C-82D2-453C-9C50-46465AD77C12}" sibTransId="{70DA692E-61DA-4FA3-BF01-2C98789AA29D}"/>
    <dgm:cxn modelId="{A7A65679-432B-474E-B9AB-17B2DB48F8B2}" type="presOf" srcId="{F89DA336-2C09-4262-B812-FA8BB4D2ED57}" destId="{BAC55B78-44A3-4D31-A160-963B98638AE1}" srcOrd="0" destOrd="0" presId="urn:microsoft.com/office/officeart/2005/8/layout/cycle6"/>
    <dgm:cxn modelId="{F938B500-2079-4466-AFEE-3E404DB6E9E5}" type="presOf" srcId="{5E35EA82-688C-4BD9-B36B-0FFCC22D7C48}" destId="{2FEFBD00-575B-42CE-8245-92EC7B6EAD4C}" srcOrd="0" destOrd="0" presId="urn:microsoft.com/office/officeart/2005/8/layout/cycle6"/>
    <dgm:cxn modelId="{72AF621D-7AD6-435E-9748-F947D88311F2}" type="presOf" srcId="{4C773C54-333C-4D2D-A6D9-AEFD79488B66}" destId="{7683AA72-70D7-44D7-8ADD-61DEEEECBCD3}" srcOrd="0" destOrd="0" presId="urn:microsoft.com/office/officeart/2005/8/layout/cycle6"/>
    <dgm:cxn modelId="{9C0335E8-86AF-4B2E-AC49-FC3628A28FA1}" srcId="{18F91975-560D-445E-B977-51CF84078618}" destId="{4F6DCD1C-0CE5-429E-8F8D-96681E249984}" srcOrd="3" destOrd="0" parTransId="{39572D3A-5241-424C-8A33-B93D6D560B2F}" sibTransId="{F89DA336-2C09-4262-B812-FA8BB4D2ED57}"/>
    <dgm:cxn modelId="{559D0F6E-9624-4622-A0F7-166392661FB2}" srcId="{18F91975-560D-445E-B977-51CF84078618}" destId="{10EE182E-DE50-4DF7-B62D-C700EA62DFD4}" srcOrd="1" destOrd="0" parTransId="{93932215-A553-4FAC-98E7-279DF40F5B75}" sibTransId="{00D3AFDF-F0D5-49B2-8A40-2A50E2D9EE27}"/>
    <dgm:cxn modelId="{9B445C62-0B4F-404D-A92C-4F30A7F584D9}" srcId="{18F91975-560D-445E-B977-51CF84078618}" destId="{4C773C54-333C-4D2D-A6D9-AEFD79488B66}" srcOrd="6" destOrd="0" parTransId="{95131E03-1C32-45C5-A460-8DC88C865ACB}" sibTransId="{38B2B0AD-8F1B-4F98-A020-BC3154ABA616}"/>
    <dgm:cxn modelId="{37332412-B860-4179-85EE-6E24272391F3}" srcId="{18F91975-560D-445E-B977-51CF84078618}" destId="{628603CB-2A00-4DB3-BB00-A02AD1BB4A62}" srcOrd="2" destOrd="0" parTransId="{DF9A6C7D-D808-4A58-932A-BB532907F56A}" sibTransId="{5E35EA82-688C-4BD9-B36B-0FFCC22D7C48}"/>
    <dgm:cxn modelId="{A08B9541-CC29-442A-8200-AB31FB097BCA}" type="presOf" srcId="{628603CB-2A00-4DB3-BB00-A02AD1BB4A62}" destId="{083EEC50-D563-48B6-91E7-42D633B5F7F2}" srcOrd="0" destOrd="0" presId="urn:microsoft.com/office/officeart/2005/8/layout/cycle6"/>
    <dgm:cxn modelId="{23B59685-A250-4D39-B425-4E95B47C834F}" type="presOf" srcId="{BE856DAA-387B-4843-ABE4-03CC61DF3B63}" destId="{6DBA8C85-C28B-4B1F-B511-765F137C282A}" srcOrd="0" destOrd="0" presId="urn:microsoft.com/office/officeart/2005/8/layout/cycle6"/>
    <dgm:cxn modelId="{06AE2EFB-FCB6-4536-B1C7-27D568AA0702}" type="presParOf" srcId="{5A89CA7E-D373-4CE7-9A75-E20CC33C7719}" destId="{93EC6061-9FBE-42E6-BCEB-37A753F5CBF7}" srcOrd="0" destOrd="0" presId="urn:microsoft.com/office/officeart/2005/8/layout/cycle6"/>
    <dgm:cxn modelId="{5A41C275-950A-4069-82F0-5E660F94BE31}" type="presParOf" srcId="{5A89CA7E-D373-4CE7-9A75-E20CC33C7719}" destId="{BD768F65-AF6D-4318-8CF0-7FDAE0E03B88}" srcOrd="1" destOrd="0" presId="urn:microsoft.com/office/officeart/2005/8/layout/cycle6"/>
    <dgm:cxn modelId="{AB554243-FA57-42C4-8DDF-1B5702BC86AD}" type="presParOf" srcId="{5A89CA7E-D373-4CE7-9A75-E20CC33C7719}" destId="{C2C1801F-EB70-4C88-8B92-016B2A1B2BC5}" srcOrd="2" destOrd="0" presId="urn:microsoft.com/office/officeart/2005/8/layout/cycle6"/>
    <dgm:cxn modelId="{D2393707-8E15-42CA-9B64-584271788201}" type="presParOf" srcId="{5A89CA7E-D373-4CE7-9A75-E20CC33C7719}" destId="{6403C2C6-B688-4866-A104-3FC24698CF11}" srcOrd="3" destOrd="0" presId="urn:microsoft.com/office/officeart/2005/8/layout/cycle6"/>
    <dgm:cxn modelId="{543A9EBD-89C5-4BA9-9D66-E6BCC4C0DC8F}" type="presParOf" srcId="{5A89CA7E-D373-4CE7-9A75-E20CC33C7719}" destId="{41DD99B0-522D-43BF-96C0-B2B7E60C57EA}" srcOrd="4" destOrd="0" presId="urn:microsoft.com/office/officeart/2005/8/layout/cycle6"/>
    <dgm:cxn modelId="{D0C97DBC-ABF7-4BBC-BC1A-4D0A880A75B2}" type="presParOf" srcId="{5A89CA7E-D373-4CE7-9A75-E20CC33C7719}" destId="{85CA0958-C4E7-4259-AC98-357FBC8CE2EB}" srcOrd="5" destOrd="0" presId="urn:microsoft.com/office/officeart/2005/8/layout/cycle6"/>
    <dgm:cxn modelId="{81CE1A8D-2150-4CF2-851E-1AD8EF41EBBA}" type="presParOf" srcId="{5A89CA7E-D373-4CE7-9A75-E20CC33C7719}" destId="{083EEC50-D563-48B6-91E7-42D633B5F7F2}" srcOrd="6" destOrd="0" presId="urn:microsoft.com/office/officeart/2005/8/layout/cycle6"/>
    <dgm:cxn modelId="{93F52620-C220-458A-BD42-EF93A59CB7E1}" type="presParOf" srcId="{5A89CA7E-D373-4CE7-9A75-E20CC33C7719}" destId="{F1333CCC-B8B6-4790-810E-FABE84E27D39}" srcOrd="7" destOrd="0" presId="urn:microsoft.com/office/officeart/2005/8/layout/cycle6"/>
    <dgm:cxn modelId="{F36BE1C2-A48B-4734-9B0A-AAF53C1038AC}" type="presParOf" srcId="{5A89CA7E-D373-4CE7-9A75-E20CC33C7719}" destId="{2FEFBD00-575B-42CE-8245-92EC7B6EAD4C}" srcOrd="8" destOrd="0" presId="urn:microsoft.com/office/officeart/2005/8/layout/cycle6"/>
    <dgm:cxn modelId="{5866ED23-C9BA-473E-B1EB-1E3F6C5640CF}" type="presParOf" srcId="{5A89CA7E-D373-4CE7-9A75-E20CC33C7719}" destId="{44CF9B68-6606-4D08-B77D-83A229496992}" srcOrd="9" destOrd="0" presId="urn:microsoft.com/office/officeart/2005/8/layout/cycle6"/>
    <dgm:cxn modelId="{E1C52801-3E7D-4E77-8B17-D54974745D77}" type="presParOf" srcId="{5A89CA7E-D373-4CE7-9A75-E20CC33C7719}" destId="{4956398A-8981-40DD-95C5-7D1871796934}" srcOrd="10" destOrd="0" presId="urn:microsoft.com/office/officeart/2005/8/layout/cycle6"/>
    <dgm:cxn modelId="{A6BE102C-EC26-41C9-B0B3-CADCCC9932FD}" type="presParOf" srcId="{5A89CA7E-D373-4CE7-9A75-E20CC33C7719}" destId="{BAC55B78-44A3-4D31-A160-963B98638AE1}" srcOrd="11" destOrd="0" presId="urn:microsoft.com/office/officeart/2005/8/layout/cycle6"/>
    <dgm:cxn modelId="{81B1C832-A9A1-4C3E-8469-4727332BEDC7}" type="presParOf" srcId="{5A89CA7E-D373-4CE7-9A75-E20CC33C7719}" destId="{62EEC052-5145-444C-AB1D-0ED1E281EDF8}" srcOrd="12" destOrd="0" presId="urn:microsoft.com/office/officeart/2005/8/layout/cycle6"/>
    <dgm:cxn modelId="{56F4CF05-85B7-4EE9-98B5-50FC7D6C10B9}" type="presParOf" srcId="{5A89CA7E-D373-4CE7-9A75-E20CC33C7719}" destId="{46333C4A-0779-4C24-A326-8D39C5AC62E9}" srcOrd="13" destOrd="0" presId="urn:microsoft.com/office/officeart/2005/8/layout/cycle6"/>
    <dgm:cxn modelId="{A3ED6A13-CCDC-4723-9234-C38099E1127D}" type="presParOf" srcId="{5A89CA7E-D373-4CE7-9A75-E20CC33C7719}" destId="{C3242DAB-6F76-4BB0-B94C-B810ED2BB08C}" srcOrd="14" destOrd="0" presId="urn:microsoft.com/office/officeart/2005/8/layout/cycle6"/>
    <dgm:cxn modelId="{C72F0E77-28DB-4C66-A601-3A9223FC03CF}" type="presParOf" srcId="{5A89CA7E-D373-4CE7-9A75-E20CC33C7719}" destId="{6DBA8C85-C28B-4B1F-B511-765F137C282A}" srcOrd="15" destOrd="0" presId="urn:microsoft.com/office/officeart/2005/8/layout/cycle6"/>
    <dgm:cxn modelId="{C71EE2AD-44CD-4B5F-8B9F-DB8E1A9D8987}" type="presParOf" srcId="{5A89CA7E-D373-4CE7-9A75-E20CC33C7719}" destId="{F2EE3B28-530C-4A49-A953-77C587431C75}" srcOrd="16" destOrd="0" presId="urn:microsoft.com/office/officeart/2005/8/layout/cycle6"/>
    <dgm:cxn modelId="{661EEE44-B278-4274-AC10-448C350B2B8A}" type="presParOf" srcId="{5A89CA7E-D373-4CE7-9A75-E20CC33C7719}" destId="{3F5FA99E-86DE-4C9C-84CF-20863A492688}" srcOrd="17" destOrd="0" presId="urn:microsoft.com/office/officeart/2005/8/layout/cycle6"/>
    <dgm:cxn modelId="{49C18E26-1821-4079-B07D-4369862FF390}" type="presParOf" srcId="{5A89CA7E-D373-4CE7-9A75-E20CC33C7719}" destId="{7683AA72-70D7-44D7-8ADD-61DEEEECBCD3}" srcOrd="18" destOrd="0" presId="urn:microsoft.com/office/officeart/2005/8/layout/cycle6"/>
    <dgm:cxn modelId="{19BA6265-6FA3-440D-B70E-1CF9C02E0EA4}" type="presParOf" srcId="{5A89CA7E-D373-4CE7-9A75-E20CC33C7719}" destId="{7309EB4C-D919-4919-A6CF-8C4C050EFB3D}" srcOrd="19" destOrd="0" presId="urn:microsoft.com/office/officeart/2005/8/layout/cycle6"/>
    <dgm:cxn modelId="{09943CC3-C8AD-4EE0-8DAE-B3AAC8E7B256}" type="presParOf" srcId="{5A89CA7E-D373-4CE7-9A75-E20CC33C7719}" destId="{8A806605-0E57-470F-B4FA-6E69D1979D6C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505B87-1970-4601-A3FC-695376F3128A}">
      <dsp:nvSpPr>
        <dsp:cNvPr id="0" name=""/>
        <dsp:cNvSpPr/>
      </dsp:nvSpPr>
      <dsp:spPr>
        <a:xfrm>
          <a:off x="0" y="98049"/>
          <a:ext cx="7437561" cy="464847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16AFD-5573-4C72-8810-98DF5D062913}">
      <dsp:nvSpPr>
        <dsp:cNvPr id="0" name=""/>
        <dsp:cNvSpPr/>
      </dsp:nvSpPr>
      <dsp:spPr>
        <a:xfrm>
          <a:off x="891283" y="3253141"/>
          <a:ext cx="299950" cy="299948"/>
        </a:xfrm>
        <a:prstGeom prst="ellipse">
          <a:avLst/>
        </a:prstGeom>
        <a:solidFill>
          <a:srgbClr val="E2783B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ECF8E-036A-4998-8C37-42CE82402605}">
      <dsp:nvSpPr>
        <dsp:cNvPr id="0" name=""/>
        <dsp:cNvSpPr/>
      </dsp:nvSpPr>
      <dsp:spPr>
        <a:xfrm>
          <a:off x="1041258" y="3501164"/>
          <a:ext cx="1732951" cy="134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466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i="0" kern="1200" noProof="0" dirty="0" smtClean="0">
              <a:solidFill>
                <a:srgbClr val="E2783B"/>
              </a:solidFill>
              <a:effectLst/>
            </a:rPr>
            <a:t>Research institutions</a:t>
          </a:r>
          <a:endParaRPr lang="en-US" sz="2300" kern="1200" dirty="0">
            <a:solidFill>
              <a:srgbClr val="E2783B"/>
            </a:solidFill>
            <a:effectLst/>
          </a:endParaRPr>
        </a:p>
      </dsp:txBody>
      <dsp:txXfrm>
        <a:off x="1041258" y="3501164"/>
        <a:ext cx="1732951" cy="1343409"/>
      </dsp:txXfrm>
    </dsp:sp>
    <dsp:sp modelId="{5280BB61-2076-4208-99B7-BD5A1E9690EF}">
      <dsp:nvSpPr>
        <dsp:cNvPr id="0" name=""/>
        <dsp:cNvSpPr/>
      </dsp:nvSpPr>
      <dsp:spPr>
        <a:xfrm>
          <a:off x="2555164" y="1946646"/>
          <a:ext cx="542217" cy="542214"/>
        </a:xfrm>
        <a:prstGeom prst="ellipse">
          <a:avLst/>
        </a:prstGeom>
        <a:solidFill>
          <a:srgbClr val="3D4869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362088-A403-43FC-A4F3-B8D59B55CAD9}">
      <dsp:nvSpPr>
        <dsp:cNvPr id="0" name=""/>
        <dsp:cNvSpPr/>
      </dsp:nvSpPr>
      <dsp:spPr>
        <a:xfrm>
          <a:off x="2798659" y="2534621"/>
          <a:ext cx="1785014" cy="1729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5227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noProof="0" dirty="0" smtClean="0">
              <a:solidFill>
                <a:srgbClr val="3D4869"/>
              </a:solidFill>
              <a:effectLst/>
            </a:rPr>
            <a:t>Catalan healthcare system</a:t>
          </a:r>
          <a:endParaRPr lang="en-US" sz="2300" kern="1200" dirty="0">
            <a:solidFill>
              <a:srgbClr val="3D4869"/>
            </a:solidFill>
            <a:effectLst/>
          </a:endParaRPr>
        </a:p>
      </dsp:txBody>
      <dsp:txXfrm>
        <a:off x="2798659" y="2534621"/>
        <a:ext cx="1785014" cy="1729350"/>
      </dsp:txXfrm>
    </dsp:sp>
    <dsp:sp modelId="{0FAA1ABC-1EFB-4655-A136-DFEB2DB87DC5}">
      <dsp:nvSpPr>
        <dsp:cNvPr id="0" name=""/>
        <dsp:cNvSpPr/>
      </dsp:nvSpPr>
      <dsp:spPr>
        <a:xfrm>
          <a:off x="4571040" y="1140898"/>
          <a:ext cx="749875" cy="749870"/>
        </a:xfrm>
        <a:prstGeom prst="ellipse">
          <a:avLst/>
        </a:prstGeom>
        <a:solidFill>
          <a:schemeClr val="accent2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5EBF59-54B9-44A0-83F1-2F366B952920}">
      <dsp:nvSpPr>
        <dsp:cNvPr id="0" name=""/>
        <dsp:cNvSpPr/>
      </dsp:nvSpPr>
      <dsp:spPr>
        <a:xfrm>
          <a:off x="4705581" y="1968502"/>
          <a:ext cx="2558122" cy="2463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66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noProof="0" dirty="0" smtClean="0">
              <a:solidFill>
                <a:schemeClr val="accent2">
                  <a:lumMod val="75000"/>
                </a:schemeClr>
              </a:solidFill>
              <a:effectLst/>
            </a:rPr>
            <a:t>Catalan society in general</a:t>
          </a:r>
          <a:endParaRPr lang="en-US" sz="2300" kern="1200" dirty="0">
            <a:solidFill>
              <a:schemeClr val="accent2">
                <a:lumMod val="75000"/>
              </a:schemeClr>
            </a:solidFill>
            <a:effectLst/>
          </a:endParaRPr>
        </a:p>
      </dsp:txBody>
      <dsp:txXfrm>
        <a:off x="4705581" y="1968502"/>
        <a:ext cx="2558122" cy="246349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5907E7-4522-428E-88DB-90D28F493490}">
      <dsp:nvSpPr>
        <dsp:cNvPr id="0" name=""/>
        <dsp:cNvSpPr/>
      </dsp:nvSpPr>
      <dsp:spPr>
        <a:xfrm>
          <a:off x="0" y="0"/>
          <a:ext cx="8964483" cy="460851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0DC73D-3063-4C8F-AF3F-BFA98EB0D541}">
      <dsp:nvSpPr>
        <dsp:cNvPr id="0" name=""/>
        <dsp:cNvSpPr/>
      </dsp:nvSpPr>
      <dsp:spPr>
        <a:xfrm>
          <a:off x="2072" y="1152128"/>
          <a:ext cx="1242246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b="1" kern="1200" noProof="0" dirty="0" smtClean="0">
              <a:solidFill>
                <a:schemeClr val="bg1"/>
              </a:solidFill>
            </a:rPr>
            <a:t>2008 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First  contact: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 Catalan Health Department -  EURO-WHO (topic focal point in Europe)</a:t>
          </a:r>
          <a:endParaRPr lang="en-US" sz="950" kern="1200" noProof="0" dirty="0">
            <a:solidFill>
              <a:schemeClr val="bg1"/>
            </a:solidFill>
          </a:endParaRPr>
        </a:p>
      </dsp:txBody>
      <dsp:txXfrm>
        <a:off x="2072" y="1152128"/>
        <a:ext cx="1242246" cy="2304256"/>
      </dsp:txXfrm>
    </dsp:sp>
    <dsp:sp modelId="{6039B305-8E18-487B-825F-D0AFF0F7197C}">
      <dsp:nvSpPr>
        <dsp:cNvPr id="0" name=""/>
        <dsp:cNvSpPr/>
      </dsp:nvSpPr>
      <dsp:spPr>
        <a:xfrm>
          <a:off x="1451360" y="1152128"/>
          <a:ext cx="1242246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b="1" kern="1200" noProof="0" dirty="0" smtClean="0">
              <a:solidFill>
                <a:schemeClr val="bg1"/>
              </a:solidFill>
            </a:rPr>
            <a:t>2009 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Close collaboration of Catalan Health Department with WHO-FIC Network</a:t>
          </a:r>
          <a:endParaRPr lang="en-US" sz="950" kern="1200" noProof="0" dirty="0">
            <a:solidFill>
              <a:schemeClr val="bg1"/>
            </a:solidFill>
          </a:endParaRPr>
        </a:p>
      </dsp:txBody>
      <dsp:txXfrm>
        <a:off x="1451360" y="1152128"/>
        <a:ext cx="1242246" cy="2304256"/>
      </dsp:txXfrm>
    </dsp:sp>
    <dsp:sp modelId="{E2F6114A-F820-4142-8A31-AE6F6FE88AF9}">
      <dsp:nvSpPr>
        <dsp:cNvPr id="0" name=""/>
        <dsp:cNvSpPr/>
      </dsp:nvSpPr>
      <dsp:spPr>
        <a:xfrm>
          <a:off x="2900648" y="1152128"/>
          <a:ext cx="1242246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b="1" kern="1200" noProof="0" dirty="0" smtClean="0">
              <a:solidFill>
                <a:schemeClr val="bg1"/>
              </a:solidFill>
            </a:rPr>
            <a:t>2010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Officially </a:t>
          </a:r>
          <a:r>
            <a:rPr lang="en-US" sz="950" kern="1200" noProof="0" dirty="0" err="1" smtClean="0">
              <a:solidFill>
                <a:schemeClr val="bg1"/>
              </a:solidFill>
            </a:rPr>
            <a:t>begining</a:t>
          </a:r>
          <a:r>
            <a:rPr lang="en-US" sz="950" kern="1200" noProof="0" dirty="0" smtClean="0">
              <a:solidFill>
                <a:schemeClr val="bg1"/>
              </a:solidFill>
            </a:rPr>
            <a:t> of the designation process: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- Application documents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- Support letters from Spanish Ministry of Health (with Catalonia, Andorra and Balearic Islands</a:t>
          </a:r>
          <a:r>
            <a:rPr lang="en-US" sz="1000" kern="1200" noProof="0" dirty="0" smtClean="0">
              <a:solidFill>
                <a:schemeClr val="bg1"/>
              </a:solidFill>
            </a:rPr>
            <a:t>)</a:t>
          </a:r>
        </a:p>
      </dsp:txBody>
      <dsp:txXfrm>
        <a:off x="2900648" y="1152128"/>
        <a:ext cx="1242246" cy="2304256"/>
      </dsp:txXfrm>
    </dsp:sp>
    <dsp:sp modelId="{899BE780-93D5-48B0-AA57-E19D69807B5A}">
      <dsp:nvSpPr>
        <dsp:cNvPr id="0" name=""/>
        <dsp:cNvSpPr/>
      </dsp:nvSpPr>
      <dsp:spPr>
        <a:xfrm>
          <a:off x="4349936" y="1152128"/>
          <a:ext cx="1713903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b="1" kern="1200" noProof="0" dirty="0" smtClean="0">
              <a:solidFill>
                <a:schemeClr val="bg1"/>
              </a:solidFill>
            </a:rPr>
            <a:t>2010-2013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Participation in WHO-FIC Annual Meetings: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2010, Toronto, Canada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(</a:t>
          </a:r>
          <a:r>
            <a:rPr lang="en-US" sz="950" i="1" kern="1200" noProof="0" dirty="0" smtClean="0">
              <a:solidFill>
                <a:schemeClr val="bg1"/>
              </a:solidFill>
            </a:rPr>
            <a:t>Starting Designation)</a:t>
          </a:r>
          <a:endParaRPr lang="en-US" sz="950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2011, Cape Town, South Africa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(</a:t>
          </a:r>
          <a:r>
            <a:rPr lang="en-US" sz="950" i="1" kern="1200" noProof="0" dirty="0" smtClean="0">
              <a:solidFill>
                <a:schemeClr val="bg1"/>
              </a:solidFill>
            </a:rPr>
            <a:t>Continuing Designation</a:t>
          </a:r>
          <a:endParaRPr lang="en-US" sz="950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2012, Brasilia, Brazil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1" kern="1200" noProof="0" dirty="0" smtClean="0">
              <a:solidFill>
                <a:schemeClr val="bg1"/>
              </a:solidFill>
            </a:rPr>
            <a:t>(Under Designation)</a:t>
          </a:r>
          <a:endParaRPr lang="en-US" sz="950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kern="1200" noProof="0" dirty="0" smtClean="0">
              <a:solidFill>
                <a:schemeClr val="bg1"/>
              </a:solidFill>
            </a:rPr>
            <a:t>2013, Beijing, People’s Republic of China</a:t>
          </a:r>
        </a:p>
      </dsp:txBody>
      <dsp:txXfrm>
        <a:off x="4349936" y="1152128"/>
        <a:ext cx="1713903" cy="2304256"/>
      </dsp:txXfrm>
    </dsp:sp>
    <dsp:sp modelId="{ACA06DA5-D425-45F1-9A04-5A3BA8D044A5}">
      <dsp:nvSpPr>
        <dsp:cNvPr id="0" name=""/>
        <dsp:cNvSpPr/>
      </dsp:nvSpPr>
      <dsp:spPr>
        <a:xfrm>
          <a:off x="6270880" y="1152128"/>
          <a:ext cx="1242246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b="1" i="0" kern="1200" noProof="0" dirty="0" smtClean="0">
              <a:solidFill>
                <a:schemeClr val="bg1"/>
              </a:solidFill>
            </a:rPr>
            <a:t>2014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0" kern="1200" noProof="0" dirty="0" smtClean="0">
              <a:solidFill>
                <a:schemeClr val="bg1"/>
              </a:solidFill>
            </a:rPr>
            <a:t>WHO-FIC Annual Meeting in Barcelona </a:t>
          </a: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0" kern="1200" noProof="0" dirty="0" smtClean="0">
              <a:solidFill>
                <a:schemeClr val="bg1"/>
              </a:solidFill>
            </a:rPr>
            <a:t>Hosted by Catalan Health Department –</a:t>
          </a:r>
          <a:r>
            <a:rPr lang="en-US" sz="950" i="0" kern="1200" noProof="0" dirty="0" err="1" smtClean="0">
              <a:solidFill>
                <a:schemeClr val="bg1"/>
              </a:solidFill>
            </a:rPr>
            <a:t>AQuAS</a:t>
          </a:r>
          <a:endParaRPr lang="en-US" sz="950" i="0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0" kern="1200" noProof="0" dirty="0" smtClean="0">
              <a:solidFill>
                <a:schemeClr val="bg1"/>
              </a:solidFill>
            </a:rPr>
            <a:t>Collaboration of </a:t>
          </a:r>
          <a:r>
            <a:rPr lang="en-US" sz="950" i="0" kern="1200" noProof="0" dirty="0" err="1" smtClean="0">
              <a:solidFill>
                <a:schemeClr val="bg1"/>
              </a:solidFill>
            </a:rPr>
            <a:t>Fundació</a:t>
          </a:r>
          <a:r>
            <a:rPr lang="en-US" sz="950" i="0" kern="1200" noProof="0" dirty="0" smtClean="0">
              <a:solidFill>
                <a:schemeClr val="bg1"/>
              </a:solidFill>
            </a:rPr>
            <a:t> </a:t>
          </a:r>
          <a:r>
            <a:rPr lang="en-US" sz="950" i="0" kern="1200" noProof="0" dirty="0" err="1" smtClean="0">
              <a:solidFill>
                <a:schemeClr val="bg1"/>
              </a:solidFill>
            </a:rPr>
            <a:t>TICSalut</a:t>
          </a:r>
          <a:endParaRPr lang="en-US" sz="950" i="0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1" kern="1200" noProof="0" dirty="0" smtClean="0">
              <a:solidFill>
                <a:schemeClr val="bg1"/>
              </a:solidFill>
            </a:rPr>
            <a:t>CC-BCN located in </a:t>
          </a:r>
          <a:r>
            <a:rPr lang="en-US" sz="950" i="1" kern="1200" noProof="0" dirty="0" err="1" smtClean="0">
              <a:solidFill>
                <a:schemeClr val="bg1"/>
              </a:solidFill>
            </a:rPr>
            <a:t>AQuAS</a:t>
          </a:r>
          <a:endParaRPr lang="en-US" sz="950" i="1" kern="1200" noProof="0" dirty="0" smtClean="0">
            <a:solidFill>
              <a:schemeClr val="bg1"/>
            </a:solidFill>
          </a:endParaRPr>
        </a:p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50" i="1" kern="1200" noProof="0" dirty="0" smtClean="0">
              <a:solidFill>
                <a:schemeClr val="bg1"/>
              </a:solidFill>
            </a:rPr>
            <a:t>(Under Designation</a:t>
          </a:r>
          <a:r>
            <a:rPr lang="en-US" sz="900" i="1" kern="1200" noProof="0" dirty="0" smtClean="0">
              <a:solidFill>
                <a:schemeClr val="bg1"/>
              </a:solidFill>
            </a:rPr>
            <a:t>)</a:t>
          </a:r>
          <a:endParaRPr lang="en-US" sz="900" b="1" i="0" kern="1200" noProof="0" dirty="0" smtClean="0">
            <a:solidFill>
              <a:schemeClr val="bg1"/>
            </a:solidFill>
          </a:endParaRPr>
        </a:p>
      </dsp:txBody>
      <dsp:txXfrm>
        <a:off x="6270880" y="1152128"/>
        <a:ext cx="1242246" cy="2304256"/>
      </dsp:txXfrm>
    </dsp:sp>
    <dsp:sp modelId="{247068D3-F6B8-4952-9A5A-C5815604DAC6}">
      <dsp:nvSpPr>
        <dsp:cNvPr id="0" name=""/>
        <dsp:cNvSpPr/>
      </dsp:nvSpPr>
      <dsp:spPr>
        <a:xfrm>
          <a:off x="7720168" y="1152128"/>
          <a:ext cx="1242246" cy="2304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solidFill>
                <a:srgbClr val="C00000"/>
              </a:solidFill>
            </a:rPr>
            <a:t>Final Designation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solidFill>
                <a:srgbClr val="C00000"/>
              </a:solidFill>
            </a:rPr>
            <a:t>CC-BCN</a:t>
          </a:r>
          <a:endParaRPr lang="en-US" sz="1200" b="1" i="0" kern="1200" noProof="0" dirty="0">
            <a:solidFill>
              <a:srgbClr val="C00000"/>
            </a:solidFill>
          </a:endParaRPr>
        </a:p>
      </dsp:txBody>
      <dsp:txXfrm>
        <a:off x="7720168" y="1152128"/>
        <a:ext cx="1242246" cy="230425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EC6061-9FBE-42E6-BCEB-37A753F5CBF7}">
      <dsp:nvSpPr>
        <dsp:cNvPr id="0" name=""/>
        <dsp:cNvSpPr/>
      </dsp:nvSpPr>
      <dsp:spPr>
        <a:xfrm>
          <a:off x="3462982" y="-192142"/>
          <a:ext cx="1261898" cy="8202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AQuAS</a:t>
          </a:r>
          <a:endParaRPr lang="es-ES" sz="900" kern="1200" dirty="0"/>
        </a:p>
      </dsp:txBody>
      <dsp:txXfrm>
        <a:off x="3462982" y="-192142"/>
        <a:ext cx="1261898" cy="820233"/>
      </dsp:txXfrm>
    </dsp:sp>
    <dsp:sp modelId="{C2C1801F-EB70-4C88-8B92-016B2A1B2BC5}">
      <dsp:nvSpPr>
        <dsp:cNvPr id="0" name=""/>
        <dsp:cNvSpPr/>
      </dsp:nvSpPr>
      <dsp:spPr>
        <a:xfrm>
          <a:off x="1652789" y="187768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3081629" y="119961"/>
              </a:moveTo>
              <a:arcTo wR="2341735" hR="2341735" stAng="17305126" swAng="145690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03C2C6-B688-4866-A104-3FC24698CF11}">
      <dsp:nvSpPr>
        <dsp:cNvPr id="0" name=""/>
        <dsp:cNvSpPr/>
      </dsp:nvSpPr>
      <dsp:spPr>
        <a:xfrm>
          <a:off x="5334005" y="815371"/>
          <a:ext cx="1261898" cy="8202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err="1" smtClean="0"/>
            <a:t>Department</a:t>
          </a:r>
          <a:r>
            <a:rPr lang="es-ES" sz="900" kern="1200" dirty="0" smtClean="0"/>
            <a:t> of </a:t>
          </a:r>
          <a:r>
            <a:rPr lang="es-ES" sz="900" kern="1200" dirty="0" err="1" smtClean="0"/>
            <a:t>Health</a:t>
          </a:r>
          <a:r>
            <a:rPr lang="es-ES" sz="900" kern="1200" dirty="0" smtClean="0"/>
            <a:t> </a:t>
          </a:r>
          <a:r>
            <a:rPr lang="es-ES" sz="900" kern="1200" dirty="0" err="1" smtClean="0"/>
            <a:t>Catalonia</a:t>
          </a:r>
          <a:r>
            <a:rPr lang="es-ES" sz="900" kern="1200" dirty="0" smtClean="0"/>
            <a:t> (</a:t>
          </a:r>
          <a:r>
            <a:rPr lang="es-ES" sz="900" kern="1200" dirty="0" err="1" smtClean="0"/>
            <a:t>Mortality</a:t>
          </a:r>
          <a:r>
            <a:rPr lang="es-ES" sz="900" kern="1200" dirty="0" smtClean="0"/>
            <a:t> </a:t>
          </a:r>
          <a:r>
            <a:rPr lang="es-ES" sz="900" kern="1200" dirty="0" err="1" smtClean="0"/>
            <a:t>Registry</a:t>
          </a:r>
          <a:r>
            <a:rPr lang="es-ES" sz="900" kern="1200" dirty="0" smtClean="0"/>
            <a:t>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Murcia (Epidemiology Unit)</a:t>
          </a:r>
          <a:endParaRPr lang="es-ES" sz="900" kern="1200" dirty="0"/>
        </a:p>
      </dsp:txBody>
      <dsp:txXfrm>
        <a:off x="5334005" y="815371"/>
        <a:ext cx="1261898" cy="820233"/>
      </dsp:txXfrm>
    </dsp:sp>
    <dsp:sp modelId="{85CA0958-C4E7-4259-AC98-357FBC8CE2EB}">
      <dsp:nvSpPr>
        <dsp:cNvPr id="0" name=""/>
        <dsp:cNvSpPr/>
      </dsp:nvSpPr>
      <dsp:spPr>
        <a:xfrm>
          <a:off x="1717332" y="247230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4484104" y="1396231"/>
              </a:moveTo>
              <a:arcTo wR="2341735" hR="2341735" stAng="20171185" swAng="124374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EEC50-D563-48B6-91E7-42D633B5F7F2}">
      <dsp:nvSpPr>
        <dsp:cNvPr id="0" name=""/>
        <dsp:cNvSpPr/>
      </dsp:nvSpPr>
      <dsp:spPr>
        <a:xfrm>
          <a:off x="5746005" y="2471544"/>
          <a:ext cx="1261898" cy="8202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Catalan </a:t>
          </a:r>
          <a:r>
            <a:rPr lang="es-ES" sz="900" kern="1200" dirty="0" err="1" smtClean="0"/>
            <a:t>Health</a:t>
          </a:r>
          <a:r>
            <a:rPr lang="es-ES" sz="900" kern="1200" dirty="0" smtClean="0"/>
            <a:t> </a:t>
          </a:r>
          <a:r>
            <a:rPr lang="es-ES" sz="900" kern="1200" dirty="0" err="1" smtClean="0"/>
            <a:t>Service</a:t>
          </a:r>
          <a:r>
            <a:rPr lang="es-ES" sz="900" kern="1200" dirty="0" smtClean="0"/>
            <a:t> (</a:t>
          </a:r>
          <a:r>
            <a:rPr lang="es-ES" sz="900" kern="1200" dirty="0" err="1" smtClean="0"/>
            <a:t>Demand</a:t>
          </a:r>
          <a:r>
            <a:rPr lang="es-ES" sz="900" kern="1200" dirty="0" smtClean="0"/>
            <a:t> and </a:t>
          </a:r>
          <a:r>
            <a:rPr lang="es-ES" sz="900" kern="1200" dirty="0" err="1" smtClean="0"/>
            <a:t>Activity</a:t>
          </a:r>
          <a:r>
            <a:rPr lang="es-ES" sz="900" kern="1200" dirty="0" smtClean="0"/>
            <a:t> </a:t>
          </a:r>
          <a:r>
            <a:rPr lang="es-ES" sz="900" kern="1200" dirty="0" err="1" smtClean="0"/>
            <a:t>Analysis</a:t>
          </a:r>
          <a:r>
            <a:rPr lang="es-ES" sz="900" kern="1200" dirty="0" smtClean="0"/>
            <a:t> </a:t>
          </a:r>
          <a:r>
            <a:rPr lang="es-ES" sz="900" kern="1200" dirty="0" err="1" smtClean="0"/>
            <a:t>Unit</a:t>
          </a:r>
          <a:r>
            <a:rPr lang="es-ES" sz="900" kern="1200" dirty="0" smtClean="0"/>
            <a:t>)</a:t>
          </a:r>
          <a:endParaRPr lang="es-ES" sz="900" kern="1200" dirty="0"/>
        </a:p>
      </dsp:txBody>
      <dsp:txXfrm>
        <a:off x="5746005" y="2471544"/>
        <a:ext cx="1261898" cy="820233"/>
      </dsp:txXfrm>
    </dsp:sp>
    <dsp:sp modelId="{2FEFBD00-575B-42CE-8245-92EC7B6EAD4C}">
      <dsp:nvSpPr>
        <dsp:cNvPr id="0" name=""/>
        <dsp:cNvSpPr/>
      </dsp:nvSpPr>
      <dsp:spPr>
        <a:xfrm>
          <a:off x="1598358" y="863645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4681760" y="2431211"/>
              </a:moveTo>
              <a:arcTo wR="2341735" hR="2341735" stAng="131385" swAng="4435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F9B68-6606-4D08-B77D-83A229496992}">
      <dsp:nvSpPr>
        <dsp:cNvPr id="0" name=""/>
        <dsp:cNvSpPr/>
      </dsp:nvSpPr>
      <dsp:spPr>
        <a:xfrm>
          <a:off x="4529117" y="3598209"/>
          <a:ext cx="2201885" cy="1589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err="1" smtClean="0"/>
            <a:t>Fundació</a:t>
          </a:r>
          <a:r>
            <a:rPr lang="en-GB" sz="900" kern="1200" dirty="0" smtClean="0"/>
            <a:t> TicSalut (Standards and Interoperability Office; Innovation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err="1" smtClean="0"/>
            <a:t>Tecnocampus</a:t>
          </a:r>
          <a:r>
            <a:rPr lang="en-GB" sz="900" kern="1200" dirty="0" smtClean="0"/>
            <a:t> </a:t>
          </a:r>
          <a:r>
            <a:rPr lang="en-GB" sz="900" kern="1200" dirty="0" err="1" smtClean="0"/>
            <a:t>Mataró-Maresme</a:t>
          </a:r>
          <a:r>
            <a:rPr lang="en-GB" sz="900" kern="1200" dirty="0" smtClean="0"/>
            <a:t> (Terminology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Universal Doctor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Injury </a:t>
          </a:r>
          <a:endParaRPr lang="es-ES" sz="900" kern="1200" dirty="0"/>
        </a:p>
      </dsp:txBody>
      <dsp:txXfrm>
        <a:off x="4529117" y="3598209"/>
        <a:ext cx="2201885" cy="1589924"/>
      </dsp:txXfrm>
    </dsp:sp>
    <dsp:sp modelId="{BAC55B78-44A3-4D31-A160-963B98638AE1}">
      <dsp:nvSpPr>
        <dsp:cNvPr id="0" name=""/>
        <dsp:cNvSpPr/>
      </dsp:nvSpPr>
      <dsp:spPr>
        <a:xfrm>
          <a:off x="1820494" y="257154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2706098" y="4654950"/>
              </a:moveTo>
              <a:arcTo wR="2341735" hR="2341735" stAng="4862920" swAng="36770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EEC052-5145-444C-AB1D-0ED1E281EDF8}">
      <dsp:nvSpPr>
        <dsp:cNvPr id="0" name=""/>
        <dsp:cNvSpPr/>
      </dsp:nvSpPr>
      <dsp:spPr>
        <a:xfrm>
          <a:off x="1688233" y="3928516"/>
          <a:ext cx="2586777" cy="14820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Verge de Meritxell, ANDORRA (Quality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</a:t>
          </a:r>
          <a:r>
            <a:rPr lang="en-GB" sz="900" kern="1200" dirty="0" err="1" smtClean="0"/>
            <a:t>Virgen</a:t>
          </a:r>
          <a:r>
            <a:rPr lang="en-GB" sz="900" kern="1200" dirty="0" smtClean="0"/>
            <a:t> de la Victoria, </a:t>
          </a:r>
          <a:r>
            <a:rPr lang="en-GB" sz="900" kern="1200" dirty="0" err="1" smtClean="0"/>
            <a:t>Málaga</a:t>
          </a:r>
          <a:r>
            <a:rPr lang="en-GB" sz="900" kern="1200" dirty="0" smtClean="0"/>
            <a:t> (Health Care Information Management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Dr. </a:t>
          </a:r>
          <a:r>
            <a:rPr lang="en-GB" sz="900" kern="1200" dirty="0" err="1" smtClean="0"/>
            <a:t>Peset</a:t>
          </a:r>
          <a:r>
            <a:rPr lang="en-GB" sz="900" kern="1200" dirty="0" smtClean="0"/>
            <a:t> , </a:t>
          </a:r>
          <a:r>
            <a:rPr lang="en-GB" sz="900" kern="1200" dirty="0" err="1" smtClean="0"/>
            <a:t>València</a:t>
          </a:r>
          <a:r>
            <a:rPr lang="en-GB" sz="900" kern="1200" dirty="0" smtClean="0"/>
            <a:t> (Admission &amp; Medical Documentation Unit)</a:t>
          </a:r>
          <a:br>
            <a:rPr lang="en-GB" sz="900" kern="1200" dirty="0" smtClean="0"/>
          </a:br>
          <a:endParaRPr lang="en-GB" sz="900" kern="1200" dirty="0" smtClean="0"/>
        </a:p>
      </dsp:txBody>
      <dsp:txXfrm>
        <a:off x="1688233" y="3928516"/>
        <a:ext cx="2586777" cy="1482047"/>
      </dsp:txXfrm>
    </dsp:sp>
    <dsp:sp modelId="{C3242DAB-6F76-4BB0-B94C-B810ED2BB08C}">
      <dsp:nvSpPr>
        <dsp:cNvPr id="0" name=""/>
        <dsp:cNvSpPr/>
      </dsp:nvSpPr>
      <dsp:spPr>
        <a:xfrm>
          <a:off x="2128085" y="1343734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12474" y="2583122"/>
              </a:moveTo>
              <a:arcTo wR="2341735" hR="2341735" stAng="10445005" swAng="2400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BA8C85-C28B-4B1F-B511-765F137C282A}">
      <dsp:nvSpPr>
        <dsp:cNvPr id="0" name=""/>
        <dsp:cNvSpPr/>
      </dsp:nvSpPr>
      <dsp:spPr>
        <a:xfrm>
          <a:off x="-23127" y="1967488"/>
          <a:ext cx="3668072" cy="17945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Hospital </a:t>
          </a:r>
          <a:r>
            <a:rPr lang="es-ES" sz="900" kern="1200" dirty="0" err="1" smtClean="0"/>
            <a:t>Clínic</a:t>
          </a:r>
          <a:r>
            <a:rPr lang="es-ES" sz="900" kern="1200" dirty="0" smtClean="0"/>
            <a:t> de Barcelona (</a:t>
          </a:r>
          <a:r>
            <a:rPr lang="en-GB" sz="900" kern="1200" dirty="0" smtClean="0"/>
            <a:t>Medical Records and Archive Unit;  Medical Informatics Development and Projects Unit</a:t>
          </a:r>
          <a:r>
            <a:rPr lang="es-ES" sz="900" kern="1200" dirty="0" smtClean="0"/>
            <a:t>)</a:t>
          </a:r>
          <a:endParaRPr lang="en-GB" sz="900" kern="1200" dirty="0" smtClean="0"/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Institut Guttmann, Badalona (Brain Injury Unit; Research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</a:t>
          </a:r>
          <a:r>
            <a:rPr lang="en-GB" sz="900" kern="1200" dirty="0" err="1" smtClean="0"/>
            <a:t>Universitari</a:t>
          </a:r>
          <a:r>
            <a:rPr lang="en-GB" sz="900" kern="1200" dirty="0" smtClean="0"/>
            <a:t> de </a:t>
          </a:r>
          <a:r>
            <a:rPr lang="en-GB" sz="900" kern="1200" dirty="0" err="1" smtClean="0"/>
            <a:t>Bellvitge</a:t>
          </a:r>
          <a:r>
            <a:rPr lang="en-GB" sz="900" kern="1200" dirty="0" smtClean="0"/>
            <a:t> (Clinical Codification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</a:t>
          </a:r>
          <a:r>
            <a:rPr lang="en-GB" sz="900" kern="1200" dirty="0" err="1" smtClean="0"/>
            <a:t>Sant</a:t>
          </a:r>
          <a:r>
            <a:rPr lang="en-GB" sz="900" kern="1200" dirty="0" smtClean="0"/>
            <a:t> Joan de </a:t>
          </a:r>
          <a:r>
            <a:rPr lang="en-GB" sz="900" kern="1200" dirty="0" err="1" smtClean="0"/>
            <a:t>Déu</a:t>
          </a:r>
          <a:r>
            <a:rPr lang="en-GB" sz="900" kern="1200" dirty="0" smtClean="0"/>
            <a:t>, Barcelona (Medical Records and Archive Unit)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Hospital </a:t>
          </a:r>
          <a:r>
            <a:rPr lang="en-GB" sz="900" kern="1200" dirty="0" err="1" smtClean="0"/>
            <a:t>Vall</a:t>
          </a:r>
          <a:r>
            <a:rPr lang="en-GB" sz="900" kern="1200" dirty="0" smtClean="0"/>
            <a:t> </a:t>
          </a:r>
          <a:r>
            <a:rPr lang="en-GB" sz="900" kern="1200" dirty="0" err="1" smtClean="0"/>
            <a:t>d'Hebron</a:t>
          </a:r>
          <a:r>
            <a:rPr lang="en-GB" sz="900" kern="1200" dirty="0" smtClean="0"/>
            <a:t>, Barcelona (Health Care Resources Coordinator)</a:t>
          </a:r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err="1" smtClean="0"/>
            <a:t>Corporació</a:t>
          </a:r>
          <a:r>
            <a:rPr lang="en-GB" sz="900" kern="1200" dirty="0" smtClean="0"/>
            <a:t> de Salut del </a:t>
          </a:r>
          <a:r>
            <a:rPr lang="en-GB" sz="900" kern="1200" dirty="0" err="1" smtClean="0"/>
            <a:t>Maresme</a:t>
          </a:r>
          <a:r>
            <a:rPr lang="en-GB" sz="900" kern="1200" dirty="0" smtClean="0"/>
            <a:t> i la </a:t>
          </a:r>
          <a:r>
            <a:rPr lang="en-GB" sz="900" kern="1200" dirty="0" err="1" smtClean="0"/>
            <a:t>Selva</a:t>
          </a:r>
          <a:r>
            <a:rPr lang="en-GB" sz="900" kern="1200" dirty="0" smtClean="0"/>
            <a:t> (Healthcare Information and Medical Records)</a:t>
          </a:r>
          <a:endParaRPr lang="es-ES" sz="900" kern="1200" dirty="0"/>
        </a:p>
      </dsp:txBody>
      <dsp:txXfrm>
        <a:off x="-23127" y="1967488"/>
        <a:ext cx="3668072" cy="1794564"/>
      </dsp:txXfrm>
    </dsp:sp>
    <dsp:sp modelId="{3F5FA99E-86DE-4C9C-84CF-20863A492688}">
      <dsp:nvSpPr>
        <dsp:cNvPr id="0" name=""/>
        <dsp:cNvSpPr/>
      </dsp:nvSpPr>
      <dsp:spPr>
        <a:xfrm>
          <a:off x="1643622" y="-1374620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222284" y="3337553"/>
              </a:moveTo>
              <a:arcTo wR="2341735" hR="2341735" stAng="9290019" swAng="7260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83AA72-70D7-44D7-8ADD-61DEEEECBCD3}">
      <dsp:nvSpPr>
        <dsp:cNvPr id="0" name=""/>
        <dsp:cNvSpPr/>
      </dsp:nvSpPr>
      <dsp:spPr>
        <a:xfrm>
          <a:off x="1301565" y="671345"/>
          <a:ext cx="1261898" cy="8202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smtClean="0"/>
            <a:t>Barcelona </a:t>
          </a:r>
          <a:r>
            <a:rPr lang="es-ES" sz="900" kern="1200" dirty="0" err="1" smtClean="0"/>
            <a:t>University</a:t>
          </a:r>
          <a:r>
            <a:rPr lang="es-ES" sz="900" kern="1200" dirty="0" smtClean="0"/>
            <a:t> (</a:t>
          </a:r>
          <a:r>
            <a:rPr lang="en-GB" sz="900" kern="1200" dirty="0" smtClean="0"/>
            <a:t>Biostatistics Unit, Public Health Department)</a:t>
          </a:r>
          <a:endParaRPr lang="es-ES" sz="900" kern="1200" dirty="0" smtClean="0"/>
        </a:p>
        <a:p>
          <a:pPr lvl="0" algn="ctr" defTabSz="400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s-ES" sz="900" kern="1200" dirty="0"/>
        </a:p>
      </dsp:txBody>
      <dsp:txXfrm>
        <a:off x="1301565" y="671345"/>
        <a:ext cx="1261898" cy="820233"/>
      </dsp:txXfrm>
    </dsp:sp>
    <dsp:sp modelId="{8A806605-0E57-470F-B4FA-6E69D1979D6C}">
      <dsp:nvSpPr>
        <dsp:cNvPr id="0" name=""/>
        <dsp:cNvSpPr/>
      </dsp:nvSpPr>
      <dsp:spPr>
        <a:xfrm>
          <a:off x="1198336" y="303306"/>
          <a:ext cx="4683470" cy="4683470"/>
        </a:xfrm>
        <a:custGeom>
          <a:avLst/>
          <a:gdLst/>
          <a:ahLst/>
          <a:cxnLst/>
          <a:rect l="0" t="0" r="0" b="0"/>
          <a:pathLst>
            <a:path>
              <a:moveTo>
                <a:pt x="1091936" y="361400"/>
              </a:moveTo>
              <a:arcTo wR="2341735" hR="2341735" stAng="14264627" swAng="18039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890147" cy="496650"/>
          </a:xfrm>
          <a:prstGeom prst="rect">
            <a:avLst/>
          </a:prstGeom>
        </p:spPr>
        <p:txBody>
          <a:bodyPr vert="horz" lIns="91208" tIns="45604" rIns="91208" bIns="4560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777379" y="4"/>
            <a:ext cx="2890147" cy="496650"/>
          </a:xfrm>
          <a:prstGeom prst="rect">
            <a:avLst/>
          </a:prstGeom>
        </p:spPr>
        <p:txBody>
          <a:bodyPr vert="horz" lIns="91208" tIns="45604" rIns="91208" bIns="4560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DD5343-CEAC-4B43-AE98-73B9A9FA6625}" type="datetimeFigureOut">
              <a:rPr lang="es-ES"/>
              <a:pPr>
                <a:defRPr/>
              </a:pPr>
              <a:t>15/10/2014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08" tIns="45604" rIns="91208" bIns="45604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66598" y="4715795"/>
            <a:ext cx="5335896" cy="4466668"/>
          </a:xfrm>
          <a:prstGeom prst="rect">
            <a:avLst/>
          </a:prstGeom>
        </p:spPr>
        <p:txBody>
          <a:bodyPr vert="horz" lIns="91208" tIns="45604" rIns="91208" bIns="45604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2" y="9428393"/>
            <a:ext cx="2890147" cy="496650"/>
          </a:xfrm>
          <a:prstGeom prst="rect">
            <a:avLst/>
          </a:prstGeom>
        </p:spPr>
        <p:txBody>
          <a:bodyPr vert="horz" lIns="91208" tIns="45604" rIns="91208" bIns="4560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777379" y="9428393"/>
            <a:ext cx="2890147" cy="496650"/>
          </a:xfrm>
          <a:prstGeom prst="rect">
            <a:avLst/>
          </a:prstGeom>
        </p:spPr>
        <p:txBody>
          <a:bodyPr vert="horz" lIns="91208" tIns="45604" rIns="91208" bIns="4560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B7CDB04-CB72-46AE-B4F1-AF2E92173F5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187210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871294-75A9-42B9-91FC-6E2003CEEEFE}" type="slidenum">
              <a:rPr lang="ca-ES">
                <a:ea typeface="ＭＳ Ｐゴシック" pitchFamily="34" charset="-128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a-ES">
              <a:ea typeface="ＭＳ Ｐゴシック" pitchFamily="34" charset="-128"/>
              <a:cs typeface="Arial" charset="0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_tradnl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defTabSz="912216" eaLnBrk="0" hangingPunct="0">
              <a:defRPr/>
            </a:pPr>
            <a:r>
              <a:rPr lang="en-US" dirty="0" smtClean="0">
                <a:latin typeface="Arial" pitchFamily="54" charset="0"/>
                <a:ea typeface="Arial" pitchFamily="54" charset="0"/>
                <a:cs typeface="Arial" pitchFamily="54" charset="0"/>
              </a:rPr>
              <a:t>The first contact was made in 2008 by Dr. Jaume Canela-Soler of the Department of Health of Catalonia trough Dr. Enrique Loyola-</a:t>
            </a:r>
            <a:r>
              <a:rPr lang="en-US" dirty="0" err="1" smtClean="0">
                <a:latin typeface="Arial" pitchFamily="54" charset="0"/>
                <a:ea typeface="Arial" pitchFamily="54" charset="0"/>
                <a:cs typeface="Arial" pitchFamily="54" charset="0"/>
              </a:rPr>
              <a:t>Elizondo</a:t>
            </a:r>
            <a:r>
              <a:rPr lang="en-US" dirty="0" smtClean="0">
                <a:latin typeface="Arial" pitchFamily="54" charset="0"/>
                <a:ea typeface="Arial" pitchFamily="54" charset="0"/>
                <a:cs typeface="Arial" pitchFamily="54" charset="0"/>
              </a:rPr>
              <a:t> of the EURO-WHO in Copenhagen, as a focal point in this topic for European countries. Following 2 years of close collaboration with WHO and the WHO Family of International Classifications (WHO-FIC) Network, the designation process was officially initiated in 2010, more specifically in July 29</a:t>
            </a:r>
            <a:r>
              <a:rPr lang="en-US" baseline="30000" dirty="0" smtClean="0">
                <a:latin typeface="Arial" pitchFamily="54" charset="0"/>
                <a:ea typeface="Arial" pitchFamily="54" charset="0"/>
                <a:cs typeface="Arial" pitchFamily="54" charset="0"/>
              </a:rPr>
              <a:t>th</a:t>
            </a:r>
            <a:r>
              <a:rPr lang="en-US" dirty="0" smtClean="0">
                <a:latin typeface="Arial" pitchFamily="54" charset="0"/>
                <a:ea typeface="Arial" pitchFamily="54" charset="0"/>
                <a:cs typeface="Arial" pitchFamily="54" charset="0"/>
              </a:rPr>
              <a:t> of 2010 (This day we send the first set of documents and support letters of this initiative to WHO Headquarters in Genève). </a:t>
            </a:r>
            <a:endParaRPr lang="ca-ES" dirty="0" smtClean="0">
              <a:latin typeface="Arial" pitchFamily="54" charset="0"/>
              <a:ea typeface="Arial" pitchFamily="54" charset="0"/>
              <a:cs typeface="Arial" pitchFamily="54" charset="0"/>
            </a:endParaRPr>
          </a:p>
          <a:p>
            <a:endParaRPr lang="ca-ES" sz="1600" dirty="0" smtClean="0"/>
          </a:p>
          <a:p>
            <a:r>
              <a:rPr lang="ca-ES" sz="1600" dirty="0" smtClean="0"/>
              <a:t>Inici el 2008</a:t>
            </a:r>
          </a:p>
          <a:p>
            <a:r>
              <a:rPr lang="ca-ES" sz="1600" dirty="0" smtClean="0"/>
              <a:t>Primers contactes en el 2009</a:t>
            </a:r>
          </a:p>
          <a:p>
            <a:r>
              <a:rPr lang="ca-ES" sz="1600" b="1" dirty="0" smtClean="0"/>
              <a:t>Presentació de la proposta en el 2010 </a:t>
            </a:r>
            <a:r>
              <a:rPr lang="ca-ES" sz="1600" dirty="0" smtClean="0"/>
              <a:t>per part del Departament de Salut mitjançant la Fundació </a:t>
            </a:r>
            <a:r>
              <a:rPr lang="ca-ES" sz="1600" dirty="0" err="1" smtClean="0"/>
              <a:t>TIC-Salut</a:t>
            </a:r>
            <a:r>
              <a:rPr lang="ca-ES" sz="1600" dirty="0" smtClean="0"/>
              <a:t>.</a:t>
            </a:r>
          </a:p>
          <a:p>
            <a:r>
              <a:rPr lang="ca-ES" sz="1600" dirty="0" smtClean="0"/>
              <a:t>Participació en les reunions anuals:</a:t>
            </a:r>
          </a:p>
          <a:p>
            <a:pPr lvl="1"/>
            <a:r>
              <a:rPr lang="ca-ES" sz="1600" i="1" dirty="0" smtClean="0"/>
              <a:t>Toronto</a:t>
            </a:r>
            <a:r>
              <a:rPr lang="ca-ES" sz="1600" dirty="0" smtClean="0"/>
              <a:t> 2010: 15-22 d’octubre</a:t>
            </a:r>
          </a:p>
          <a:p>
            <a:pPr lvl="1"/>
            <a:r>
              <a:rPr lang="ca-ES" sz="1600" i="1" dirty="0" smtClean="0"/>
              <a:t>Cap </a:t>
            </a:r>
            <a:r>
              <a:rPr lang="ca-ES" sz="1600" i="1" dirty="0" err="1" smtClean="0"/>
              <a:t>Town</a:t>
            </a:r>
            <a:r>
              <a:rPr lang="ca-ES" sz="1600" i="1" dirty="0" smtClean="0"/>
              <a:t> </a:t>
            </a:r>
            <a:r>
              <a:rPr lang="ca-ES" sz="1600" dirty="0" smtClean="0"/>
              <a:t>2011: 27 octubre-2 novembre</a:t>
            </a:r>
          </a:p>
          <a:p>
            <a:pPr lvl="1"/>
            <a:r>
              <a:rPr lang="ca-ES" sz="1600" i="1" dirty="0" err="1" smtClean="0"/>
              <a:t>Brasili</a:t>
            </a:r>
            <a:r>
              <a:rPr lang="ca-ES" sz="1600" dirty="0" err="1" smtClean="0"/>
              <a:t>a</a:t>
            </a:r>
            <a:r>
              <a:rPr lang="ca-ES" sz="1600" dirty="0" smtClean="0"/>
              <a:t> 2012: 12-18 d’octubre</a:t>
            </a:r>
          </a:p>
          <a:p>
            <a:pPr lvl="1"/>
            <a:r>
              <a:rPr lang="ca-ES" sz="1600" i="1" dirty="0" smtClean="0"/>
              <a:t>Beijing</a:t>
            </a:r>
            <a:r>
              <a:rPr lang="ca-ES" sz="1600" dirty="0" smtClean="0"/>
              <a:t> 2013: 12-18 d’octubre</a:t>
            </a:r>
          </a:p>
          <a:p>
            <a:r>
              <a:rPr lang="ca-ES" sz="1600" dirty="0" smtClean="0"/>
              <a:t>Reconeixement el 2010 i el 2011 com </a:t>
            </a:r>
            <a:r>
              <a:rPr lang="ca-ES" sz="1600" b="1" i="1" dirty="0" smtClean="0"/>
              <a:t>“</a:t>
            </a:r>
            <a:r>
              <a:rPr lang="ca-ES" sz="1600" b="1" i="1" dirty="0" err="1" smtClean="0"/>
              <a:t>Started</a:t>
            </a:r>
            <a:r>
              <a:rPr lang="ca-ES" sz="1600" b="1" i="1" dirty="0" smtClean="0"/>
              <a:t> </a:t>
            </a:r>
            <a:r>
              <a:rPr lang="ca-ES" sz="1600" b="1" i="1" dirty="0" err="1" smtClean="0"/>
              <a:t>Designation</a:t>
            </a:r>
            <a:r>
              <a:rPr lang="ca-ES" sz="1600" b="1" i="1" dirty="0" smtClean="0"/>
              <a:t>”</a:t>
            </a:r>
          </a:p>
          <a:p>
            <a:r>
              <a:rPr lang="ca-ES" sz="1600" dirty="0" smtClean="0"/>
              <a:t>Reconeixement el 2012 com </a:t>
            </a:r>
            <a:r>
              <a:rPr lang="ca-ES" sz="1600" b="1" i="1" dirty="0" smtClean="0"/>
              <a:t>“</a:t>
            </a:r>
            <a:r>
              <a:rPr lang="ca-ES" sz="1600" b="1" i="1" dirty="0" err="1" smtClean="0"/>
              <a:t>Underdesignation</a:t>
            </a:r>
            <a:r>
              <a:rPr lang="ca-ES" sz="1600" b="1" i="1" dirty="0" smtClean="0"/>
              <a:t>”</a:t>
            </a:r>
          </a:p>
          <a:p>
            <a:r>
              <a:rPr lang="ca-ES" sz="1600" b="1" i="1" dirty="0" smtClean="0"/>
              <a:t>2013-2014 “in </a:t>
            </a:r>
            <a:r>
              <a:rPr lang="ca-ES" sz="1600" b="1" i="1" dirty="0" err="1" smtClean="0"/>
              <a:t>Process</a:t>
            </a:r>
            <a:r>
              <a:rPr lang="ca-ES" sz="1600" b="1" i="1" dirty="0" smtClean="0"/>
              <a:t> of </a:t>
            </a:r>
            <a:r>
              <a:rPr lang="ca-ES" sz="1600" b="1" i="1" dirty="0" err="1" smtClean="0"/>
              <a:t>Designation</a:t>
            </a:r>
            <a:r>
              <a:rPr lang="ca-ES" sz="1600" b="1" i="1" dirty="0" smtClean="0"/>
              <a:t>”</a:t>
            </a:r>
          </a:p>
          <a:p>
            <a:r>
              <a:rPr lang="ca-ES" sz="1600" dirty="0" smtClean="0"/>
              <a:t>Compromís de la </a:t>
            </a:r>
            <a:r>
              <a:rPr lang="ca-ES" sz="1600" b="1" dirty="0" smtClean="0"/>
              <a:t>organització de la reunió anual del 2014 a Barcelona </a:t>
            </a:r>
            <a:r>
              <a:rPr lang="ca-ES" sz="1600" dirty="0" smtClean="0"/>
              <a:t>(11-17 d’octubre)</a:t>
            </a:r>
          </a:p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175C2A-4904-4855-BD49-E58F24993942}" type="slidenum">
              <a:rPr lang="ca-ES" smtClean="0"/>
              <a:pPr>
                <a:defRPr/>
              </a:pPr>
              <a:t>6</a:t>
            </a:fld>
            <a:endParaRPr lang="ca-E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260F2A-812D-42F6-816A-CB91DB8C66F6}" type="slidenum">
              <a:rPr lang="ca-ES" smtClean="0"/>
              <a:pPr/>
              <a:t>7</a:t>
            </a:fld>
            <a:endParaRPr lang="ca-ES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4E882-9E42-4DAC-A141-1C8D34CD40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Imatge 4" descr="salut_color_h2.jpg"/>
          <p:cNvPicPr>
            <a:picLocks noChangeAspect="1"/>
          </p:cNvPicPr>
          <p:nvPr userDrawn="1"/>
        </p:nvPicPr>
        <p:blipFill>
          <a:blip r:embed="rId2" cstate="print"/>
          <a:srcRect r="55486"/>
          <a:stretch>
            <a:fillRect/>
          </a:stretch>
        </p:blipFill>
        <p:spPr bwMode="auto">
          <a:xfrm>
            <a:off x="5278000" y="6050613"/>
            <a:ext cx="3057392" cy="6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962" y="6064060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473" y="1190382"/>
            <a:ext cx="4141278" cy="521947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5276" y="1190382"/>
            <a:ext cx="4142721" cy="521947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57B0D-01CF-4512-BF08-632D6421922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17" y="274491"/>
            <a:ext cx="8229166" cy="11427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20" y="1534892"/>
            <a:ext cx="4040271" cy="64000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0068" indent="0">
              <a:buNone/>
              <a:defRPr sz="1800" b="1"/>
            </a:lvl2pPr>
            <a:lvl3pPr marL="820138" indent="0">
              <a:buNone/>
              <a:defRPr sz="1600" b="1"/>
            </a:lvl3pPr>
            <a:lvl4pPr marL="1230206" indent="0">
              <a:buNone/>
              <a:defRPr sz="1400" b="1"/>
            </a:lvl4pPr>
            <a:lvl5pPr marL="1640273" indent="0">
              <a:buNone/>
              <a:defRPr sz="1400" b="1"/>
            </a:lvl5pPr>
            <a:lvl6pPr marL="2050342" indent="0">
              <a:buNone/>
              <a:defRPr sz="1400" b="1"/>
            </a:lvl6pPr>
            <a:lvl7pPr marL="2460410" indent="0">
              <a:buNone/>
              <a:defRPr sz="1400" b="1"/>
            </a:lvl7pPr>
            <a:lvl8pPr marL="2870478" indent="0">
              <a:buNone/>
              <a:defRPr sz="1400" b="1"/>
            </a:lvl8pPr>
            <a:lvl9pPr marL="3280547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20" y="2174900"/>
            <a:ext cx="4040271" cy="395066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872" y="1534892"/>
            <a:ext cx="4041714" cy="64000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0068" indent="0">
              <a:buNone/>
              <a:defRPr sz="1800" b="1"/>
            </a:lvl2pPr>
            <a:lvl3pPr marL="820138" indent="0">
              <a:buNone/>
              <a:defRPr sz="1600" b="1"/>
            </a:lvl3pPr>
            <a:lvl4pPr marL="1230206" indent="0">
              <a:buNone/>
              <a:defRPr sz="1400" b="1"/>
            </a:lvl4pPr>
            <a:lvl5pPr marL="1640273" indent="0">
              <a:buNone/>
              <a:defRPr sz="1400" b="1"/>
            </a:lvl5pPr>
            <a:lvl6pPr marL="2050342" indent="0">
              <a:buNone/>
              <a:defRPr sz="1400" b="1"/>
            </a:lvl6pPr>
            <a:lvl7pPr marL="2460410" indent="0">
              <a:buNone/>
              <a:defRPr sz="1400" b="1"/>
            </a:lvl7pPr>
            <a:lvl8pPr marL="2870478" indent="0">
              <a:buNone/>
              <a:defRPr sz="1400" b="1"/>
            </a:lvl8pPr>
            <a:lvl9pPr marL="3280547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872" y="2174900"/>
            <a:ext cx="4041714" cy="395066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04E28-E1BE-4F72-8255-1DEE394EA09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CE1CB-C162-44E8-B0BE-3A81940CCA8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1AA76-7CF6-47F9-AA4E-AA0271A8722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20" y="273092"/>
            <a:ext cx="3008559" cy="116237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45" y="273090"/>
            <a:ext cx="5110943" cy="585247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20" y="1435461"/>
            <a:ext cx="3008559" cy="4690104"/>
          </a:xfrm>
        </p:spPr>
        <p:txBody>
          <a:bodyPr/>
          <a:lstStyle>
            <a:lvl1pPr marL="0" indent="0">
              <a:buNone/>
              <a:defRPr sz="1300"/>
            </a:lvl1pPr>
            <a:lvl2pPr marL="410068" indent="0">
              <a:buNone/>
              <a:defRPr sz="1100"/>
            </a:lvl2pPr>
            <a:lvl3pPr marL="820138" indent="0">
              <a:buNone/>
              <a:defRPr sz="900"/>
            </a:lvl3pPr>
            <a:lvl4pPr marL="1230206" indent="0">
              <a:buNone/>
              <a:defRPr sz="800"/>
            </a:lvl4pPr>
            <a:lvl5pPr marL="1640273" indent="0">
              <a:buNone/>
              <a:defRPr sz="800"/>
            </a:lvl5pPr>
            <a:lvl6pPr marL="2050342" indent="0">
              <a:buNone/>
              <a:defRPr sz="800"/>
            </a:lvl6pPr>
            <a:lvl7pPr marL="2460410" indent="0">
              <a:buNone/>
              <a:defRPr sz="800"/>
            </a:lvl7pPr>
            <a:lvl8pPr marL="2870478" indent="0">
              <a:buNone/>
              <a:defRPr sz="800"/>
            </a:lvl8pPr>
            <a:lvl9pPr marL="3280547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7C0AA-960B-4D69-B751-D876400BAF2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53" y="4800740"/>
            <a:ext cx="5486111" cy="5671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53" y="613399"/>
            <a:ext cx="5486111" cy="4114520"/>
          </a:xfrm>
        </p:spPr>
        <p:txBody>
          <a:bodyPr/>
          <a:lstStyle>
            <a:lvl1pPr marL="0" indent="0">
              <a:buNone/>
              <a:defRPr sz="2900"/>
            </a:lvl1pPr>
            <a:lvl2pPr marL="410068" indent="0">
              <a:buNone/>
              <a:defRPr sz="2500"/>
            </a:lvl2pPr>
            <a:lvl3pPr marL="820138" indent="0">
              <a:buNone/>
              <a:defRPr sz="2200"/>
            </a:lvl3pPr>
            <a:lvl4pPr marL="1230206" indent="0">
              <a:buNone/>
              <a:defRPr sz="1800"/>
            </a:lvl4pPr>
            <a:lvl5pPr marL="1640273" indent="0">
              <a:buNone/>
              <a:defRPr sz="1800"/>
            </a:lvl5pPr>
            <a:lvl6pPr marL="2050342" indent="0">
              <a:buNone/>
              <a:defRPr sz="1800"/>
            </a:lvl6pPr>
            <a:lvl7pPr marL="2460410" indent="0">
              <a:buNone/>
              <a:defRPr sz="1800"/>
            </a:lvl7pPr>
            <a:lvl8pPr marL="2870478" indent="0">
              <a:buNone/>
              <a:defRPr sz="1800"/>
            </a:lvl8pPr>
            <a:lvl9pPr marL="3280547" indent="0">
              <a:buNone/>
              <a:defRPr sz="1800"/>
            </a:lvl9pPr>
          </a:lstStyle>
          <a:p>
            <a:pPr lvl="0"/>
            <a:endParaRPr lang="ca-E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53" y="5367922"/>
            <a:ext cx="5486111" cy="803858"/>
          </a:xfrm>
        </p:spPr>
        <p:txBody>
          <a:bodyPr/>
          <a:lstStyle>
            <a:lvl1pPr marL="0" indent="0">
              <a:buNone/>
              <a:defRPr sz="1300"/>
            </a:lvl1pPr>
            <a:lvl2pPr marL="410068" indent="0">
              <a:buNone/>
              <a:defRPr sz="1100"/>
            </a:lvl2pPr>
            <a:lvl3pPr marL="820138" indent="0">
              <a:buNone/>
              <a:defRPr sz="900"/>
            </a:lvl3pPr>
            <a:lvl4pPr marL="1230206" indent="0">
              <a:buNone/>
              <a:defRPr sz="800"/>
            </a:lvl4pPr>
            <a:lvl5pPr marL="1640273" indent="0">
              <a:buNone/>
              <a:defRPr sz="800"/>
            </a:lvl5pPr>
            <a:lvl6pPr marL="2050342" indent="0">
              <a:buNone/>
              <a:defRPr sz="800"/>
            </a:lvl6pPr>
            <a:lvl7pPr marL="2460410" indent="0">
              <a:buNone/>
              <a:defRPr sz="800"/>
            </a:lvl7pPr>
            <a:lvl8pPr marL="2870478" indent="0">
              <a:buNone/>
              <a:defRPr sz="800"/>
            </a:lvl8pPr>
            <a:lvl9pPr marL="3280547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DAABA-778E-4536-BEBD-513B9E7FE3B0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26404-CE0C-4FEA-B128-93CBE9D02CF9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5610" y="350114"/>
            <a:ext cx="2105269" cy="60597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5473" y="350114"/>
            <a:ext cx="6181615" cy="60597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8850F-46E1-4B90-8BA2-F5A2AC7901A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de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2555875" y="6345238"/>
            <a:ext cx="5072063" cy="482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lIns="140414" tIns="50950" rIns="0" bIns="50950" anchor="ctr"/>
          <a:lstStyle/>
          <a:p>
            <a:pPr algn="ctr" defTabSz="787400">
              <a:lnSpc>
                <a:spcPct val="95000"/>
              </a:lnSpc>
              <a:spcBef>
                <a:spcPct val="80000"/>
              </a:spcBef>
              <a:buClr>
                <a:srgbClr val="002776"/>
              </a:buClr>
              <a:defRPr/>
            </a:pPr>
            <a:endParaRPr lang="ca-ES" sz="1200" b="1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1278" y="1195983"/>
            <a:ext cx="4572722" cy="5239081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s-ES" noProof="0"/>
          </a:p>
        </p:txBody>
      </p:sp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>
          <a:xfrm>
            <a:off x="766215" y="2886328"/>
            <a:ext cx="4090773" cy="1128762"/>
          </a:xfrm>
        </p:spPr>
        <p:txBody>
          <a:bodyPr/>
          <a:lstStyle>
            <a:lvl1pPr>
              <a:lnSpc>
                <a:spcPct val="95000"/>
              </a:lnSpc>
              <a:defRPr sz="2900" b="0" smtClean="0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 smtClean="0"/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>
          <a:xfrm>
            <a:off x="406913" y="6028942"/>
            <a:ext cx="4740104" cy="303897"/>
          </a:xfrm>
        </p:spPr>
        <p:txBody>
          <a:bodyPr anchor="b"/>
          <a:lstStyle>
            <a:lvl1pPr>
              <a:lnSpc>
                <a:spcPts val="1994"/>
              </a:lnSpc>
              <a:defRPr sz="1600" b="1" smtClean="0"/>
            </a:lvl1pPr>
          </a:lstStyle>
          <a:p>
            <a:r>
              <a:rPr lang="en-US" smtClean="0"/>
              <a:t>Click to edit Master subtitle style</a:t>
            </a:r>
            <a:endParaRPr lang="es-ES" dirty="0" smtClean="0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7BE4F-7259-4386-8C90-AC6D0AF37228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471" y="1190382"/>
            <a:ext cx="4141279" cy="521947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5291" y="1190382"/>
            <a:ext cx="4142721" cy="521947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1221F-8E4B-43B0-8B47-644E11F4B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Imatge 4" descr="salut_color_h2.jpg"/>
          <p:cNvPicPr>
            <a:picLocks noChangeAspect="1"/>
          </p:cNvPicPr>
          <p:nvPr userDrawn="1"/>
        </p:nvPicPr>
        <p:blipFill>
          <a:blip r:embed="rId2" cstate="print"/>
          <a:srcRect r="55486"/>
          <a:stretch>
            <a:fillRect/>
          </a:stretch>
        </p:blipFill>
        <p:spPr bwMode="auto">
          <a:xfrm>
            <a:off x="5278000" y="6050613"/>
            <a:ext cx="3057392" cy="6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962" y="6064060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888AF-B80A-467D-8D51-486B97B2C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Imatge 4" descr="salut_color_h2.jpg"/>
          <p:cNvPicPr>
            <a:picLocks noChangeAspect="1"/>
          </p:cNvPicPr>
          <p:nvPr userDrawn="1"/>
        </p:nvPicPr>
        <p:blipFill>
          <a:blip r:embed="rId2" cstate="print"/>
          <a:srcRect r="55486"/>
          <a:stretch>
            <a:fillRect/>
          </a:stretch>
        </p:blipFill>
        <p:spPr bwMode="auto">
          <a:xfrm>
            <a:off x="5278000" y="6050613"/>
            <a:ext cx="3057392" cy="6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962" y="6064060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e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3338" y="6450013"/>
            <a:ext cx="4311650" cy="390525"/>
          </a:xfrm>
          <a:prstGeom prst="rect">
            <a:avLst/>
          </a:prstGeom>
          <a:solidFill>
            <a:schemeClr val="bg1"/>
          </a:solidFill>
        </p:spPr>
        <p:txBody>
          <a:bodyPr lIns="81804" tIns="40902" rIns="81804" bIns="40902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mtClean="0">
              <a:solidFill>
                <a:srgbClr val="002776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1278" y="1195983"/>
            <a:ext cx="4572722" cy="5239081"/>
          </a:xfr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>
          <a:xfrm>
            <a:off x="766229" y="2886328"/>
            <a:ext cx="4090773" cy="1128762"/>
          </a:xfrm>
        </p:spPr>
        <p:txBody>
          <a:bodyPr/>
          <a:lstStyle>
            <a:lvl1pPr>
              <a:lnSpc>
                <a:spcPct val="95000"/>
              </a:lnSpc>
              <a:defRPr sz="2900" b="0" smtClean="0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>
          <a:xfrm>
            <a:off x="406913" y="6028954"/>
            <a:ext cx="4740104" cy="303897"/>
          </a:xfrm>
        </p:spPr>
        <p:txBody>
          <a:bodyPr anchor="b"/>
          <a:lstStyle>
            <a:lvl1pPr>
              <a:lnSpc>
                <a:spcPts val="1994"/>
              </a:lnSpc>
              <a:defRPr sz="1600" b="1" smtClean="0"/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BF33C1C-E18A-43E4-B8A4-9E2CDECD3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771525" y="6554788"/>
            <a:ext cx="4318000" cy="142875"/>
          </a:xfrm>
          <a:prstGeom prst="rect">
            <a:avLst/>
          </a:prstGeom>
        </p:spPr>
        <p:txBody>
          <a:bodyPr vert="horz" wrap="square" lIns="81804" tIns="40902" rIns="81804" bIns="40902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Título presentación</a:t>
            </a:r>
          </a:p>
        </p:txBody>
      </p:sp>
      <p:pic>
        <p:nvPicPr>
          <p:cNvPr id="12" name="Imatge 4" descr="salut_color_h2.jpg"/>
          <p:cNvPicPr>
            <a:picLocks noChangeAspect="1"/>
          </p:cNvPicPr>
          <p:nvPr userDrawn="1"/>
        </p:nvPicPr>
        <p:blipFill>
          <a:blip r:embed="rId2" cstate="print"/>
          <a:srcRect r="55486"/>
          <a:stretch>
            <a:fillRect/>
          </a:stretch>
        </p:blipFill>
        <p:spPr bwMode="auto">
          <a:xfrm>
            <a:off x="5278000" y="6050613"/>
            <a:ext cx="3057392" cy="6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n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962" y="6064060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7175A-E4FA-4E2F-82C4-9C432EB88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Imatge 4" descr="salut_color_h2.jpg"/>
          <p:cNvPicPr>
            <a:picLocks noChangeAspect="1"/>
          </p:cNvPicPr>
          <p:nvPr userDrawn="1"/>
        </p:nvPicPr>
        <p:blipFill>
          <a:blip r:embed="rId2" cstate="print"/>
          <a:srcRect r="55486"/>
          <a:stretch>
            <a:fillRect/>
          </a:stretch>
        </p:blipFill>
        <p:spPr bwMode="auto">
          <a:xfrm>
            <a:off x="5278000" y="6050613"/>
            <a:ext cx="3057392" cy="6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962" y="6064060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525838"/>
            <a:ext cx="7772400" cy="641350"/>
          </a:xfrm>
          <a:prstGeom prst="rect">
            <a:avLst/>
          </a:prstGeom>
        </p:spPr>
        <p:txBody>
          <a:bodyPr anchor="ctr">
            <a:spAutoFit/>
          </a:bodyPr>
          <a:lstStyle>
            <a:lvl1pPr algn="ctr">
              <a:defRPr sz="3600"/>
            </a:lvl1pPr>
          </a:lstStyle>
          <a:p>
            <a:r>
              <a:rPr lang="ca-ES"/>
              <a:t>Clic para editar estilo título patrón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75213"/>
            <a:ext cx="6400800" cy="762000"/>
          </a:xfrm>
        </p:spPr>
        <p:txBody>
          <a:bodyPr/>
          <a:lstStyle>
            <a:lvl1pPr marL="0" indent="0" algn="ctr">
              <a:buFont typeface="Wingdings" pitchFamily="54" charset="2"/>
              <a:buNone/>
              <a:defRPr sz="2200" b="1"/>
            </a:lvl1pPr>
          </a:lstStyle>
          <a:p>
            <a:r>
              <a:rPr lang="ca-ES"/>
              <a:t>Haga clic para modificar el estilo de subtítulo del patrón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200" b="1"/>
            </a:lvl1pPr>
          </a:lstStyle>
          <a:p>
            <a:pPr>
              <a:defRPr/>
            </a:pPr>
            <a:fld id="{148FFBFC-F78B-42DE-84D1-6FFBB9E69FFA}" type="slidenum">
              <a:rPr lang="ca-ES"/>
              <a:pPr>
                <a:defRPr/>
              </a:pPr>
              <a:t>‹#›</a:t>
            </a:fld>
            <a:endParaRPr lang="ca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Placeholder 1"/>
          <p:cNvSpPr>
            <a:spLocks noGrp="1"/>
          </p:cNvSpPr>
          <p:nvPr>
            <p:ph type="ctrTitle"/>
          </p:nvPr>
        </p:nvSpPr>
        <p:spPr>
          <a:xfrm>
            <a:off x="1142823" y="2670657"/>
            <a:ext cx="6112353" cy="1128762"/>
          </a:xfrm>
        </p:spPr>
        <p:txBody>
          <a:bodyPr/>
          <a:lstStyle>
            <a:lvl1pPr>
              <a:lnSpc>
                <a:spcPts val="4665"/>
              </a:lnSpc>
              <a:defRPr sz="4700" b="0">
                <a:solidFill>
                  <a:schemeClr val="bg2"/>
                </a:solidFill>
                <a:latin typeface="Times New Roman" pitchFamily="18" charset="0"/>
              </a:defRPr>
            </a:lvl1pPr>
          </a:lstStyle>
          <a:p>
            <a:r>
              <a:rPr lang="es-ES"/>
              <a:t>Click to edit </a:t>
            </a:r>
            <a:br>
              <a:rPr lang="es-ES"/>
            </a:br>
            <a:r>
              <a:rPr lang="es-ES"/>
              <a:t>Master title style</a:t>
            </a:r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95F542-EFDC-4099-BEA2-3D58006CB76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  <p:sp>
        <p:nvSpPr>
          <p:cNvPr id="4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771525" y="6554788"/>
            <a:ext cx="4318000" cy="1428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075"/>
              </a:lnSpc>
              <a:defRPr sz="9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Elaboració del pla estratègic de la Fundació Salut Empordà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a-E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63B62-6329-488F-B22C-794E4871412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921" y="4407220"/>
            <a:ext cx="7771750" cy="1361237"/>
          </a:xfrm>
        </p:spPr>
        <p:txBody>
          <a:bodyPr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ca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921" y="2907337"/>
            <a:ext cx="7771750" cy="1499881"/>
          </a:xfrm>
        </p:spPr>
        <p:txBody>
          <a:bodyPr anchor="b"/>
          <a:lstStyle>
            <a:lvl1pPr marL="0" indent="0">
              <a:buNone/>
              <a:defRPr sz="1800"/>
            </a:lvl1pPr>
            <a:lvl2pPr marL="410068" indent="0">
              <a:buNone/>
              <a:defRPr sz="1600"/>
            </a:lvl2pPr>
            <a:lvl3pPr marL="820138" indent="0">
              <a:buNone/>
              <a:defRPr sz="1400"/>
            </a:lvl3pPr>
            <a:lvl4pPr marL="1230206" indent="0">
              <a:buNone/>
              <a:defRPr sz="1300"/>
            </a:lvl4pPr>
            <a:lvl5pPr marL="1640273" indent="0">
              <a:buNone/>
              <a:defRPr sz="1300"/>
            </a:lvl5pPr>
            <a:lvl6pPr marL="2050342" indent="0">
              <a:buNone/>
              <a:defRPr sz="1300"/>
            </a:lvl6pPr>
            <a:lvl7pPr marL="2460410" indent="0">
              <a:buNone/>
              <a:defRPr sz="1300"/>
            </a:lvl7pPr>
            <a:lvl8pPr marL="2870478" indent="0">
              <a:buNone/>
              <a:defRPr sz="1300"/>
            </a:lvl8pPr>
            <a:lvl9pPr marL="328054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3CBE-22A2-41EC-884E-96782B43D9E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07988" y="176027"/>
            <a:ext cx="842327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04813" y="1190625"/>
            <a:ext cx="84232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15925" y="6554788"/>
            <a:ext cx="282575" cy="1428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fontAlgn="auto">
              <a:lnSpc>
                <a:spcPts val="1077"/>
              </a:lnSpc>
              <a:spcBef>
                <a:spcPts val="0"/>
              </a:spcBef>
              <a:spcAft>
                <a:spcPts val="0"/>
              </a:spcAft>
              <a:defRPr sz="900" b="1">
                <a:solidFill>
                  <a:srgbClr val="0027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929AB8D-C371-486B-A56F-296695FF7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3"/>
          <p:cNvSpPr/>
          <p:nvPr userDrawn="1"/>
        </p:nvSpPr>
        <p:spPr>
          <a:xfrm>
            <a:off x="0" y="898432"/>
            <a:ext cx="744538" cy="209550"/>
          </a:xfrm>
          <a:prstGeom prst="rect">
            <a:avLst/>
          </a:prstGeom>
          <a:solidFill>
            <a:srgbClr val="E27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ca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/>
          </a:p>
        </p:txBody>
      </p:sp>
      <p:sp>
        <p:nvSpPr>
          <p:cNvPr id="6" name="Rectangle 14"/>
          <p:cNvSpPr/>
          <p:nvPr userDrawn="1"/>
        </p:nvSpPr>
        <p:spPr>
          <a:xfrm>
            <a:off x="874713" y="898432"/>
            <a:ext cx="8269287" cy="209550"/>
          </a:xfrm>
          <a:prstGeom prst="rect">
            <a:avLst/>
          </a:prstGeom>
          <a:solidFill>
            <a:srgbClr val="97BA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ca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80" r:id="rId4"/>
    <p:sldLayoutId id="2147483673" r:id="rId5"/>
    <p:sldLayoutId id="2147483695" r:id="rId6"/>
  </p:sldLayoutIdLst>
  <p:hf hdr="0" dt="0"/>
  <p:txStyles>
    <p:titleStyle>
      <a:lvl1pPr algn="l" defTabSz="90805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Times New Roman" pitchFamily="18" charset="0"/>
          <a:ea typeface="+mj-ea"/>
          <a:cs typeface="Times New Roman" pitchFamily="18" charset="0"/>
        </a:defRPr>
      </a:lvl1pPr>
      <a:lvl2pPr algn="l" defTabSz="90805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l" defTabSz="90805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l" defTabSz="90805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l" defTabSz="90805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09009" algn="l" defTabSz="91174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6pPr>
      <a:lvl7pPr marL="818017" algn="l" defTabSz="91174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7pPr>
      <a:lvl8pPr marL="1227021" algn="l" defTabSz="91174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8pPr>
      <a:lvl9pPr marL="1636031" algn="l" defTabSz="911743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9pPr>
    </p:titleStyle>
    <p:bodyStyle>
      <a:lvl1pPr marL="303213" indent="-303213" algn="l" defTabSz="908050" rtl="0" eaLnBrk="0" fontAlgn="base" hangingPunct="0">
        <a:spcBef>
          <a:spcPct val="0"/>
        </a:spcBef>
        <a:spcAft>
          <a:spcPts val="275"/>
        </a:spcAft>
        <a:buFont typeface="Arial" charset="0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155575" indent="-153988" algn="l" defTabSz="908050" rtl="0" eaLnBrk="0" fontAlgn="base" hangingPunct="0">
        <a:spcBef>
          <a:spcPct val="0"/>
        </a:spcBef>
        <a:spcAft>
          <a:spcPts val="275"/>
        </a:spcAft>
        <a:buChar char="•"/>
        <a:defRPr>
          <a:solidFill>
            <a:schemeClr val="tx2"/>
          </a:solidFill>
          <a:latin typeface="+mn-lt"/>
        </a:defRPr>
      </a:lvl2pPr>
      <a:lvl3pPr marL="317500" indent="-153988" algn="l" defTabSz="908050" rtl="0" eaLnBrk="0" fontAlgn="base" hangingPunct="0">
        <a:spcBef>
          <a:spcPct val="0"/>
        </a:spcBef>
        <a:spcAft>
          <a:spcPts val="275"/>
        </a:spcAft>
        <a:buFont typeface="Arial" charset="0"/>
        <a:buChar char="‒"/>
        <a:defRPr>
          <a:solidFill>
            <a:schemeClr val="tx2"/>
          </a:solidFill>
          <a:latin typeface="+mn-lt"/>
        </a:defRPr>
      </a:lvl3pPr>
      <a:lvl4pPr marL="477838" indent="-153988" algn="l" defTabSz="908050" rtl="0" eaLnBrk="0" fontAlgn="base" hangingPunct="0">
        <a:spcBef>
          <a:spcPct val="0"/>
        </a:spcBef>
        <a:spcAft>
          <a:spcPts val="538"/>
        </a:spcAft>
        <a:buChar char="•"/>
        <a:defRPr>
          <a:solidFill>
            <a:schemeClr val="tx2"/>
          </a:solidFill>
          <a:latin typeface="+mn-lt"/>
        </a:defRPr>
      </a:lvl4pPr>
      <a:lvl5pPr marL="636588" indent="-153988" algn="l" defTabSz="908050" rtl="0" eaLnBrk="0" fontAlgn="base" hangingPunct="0">
        <a:spcBef>
          <a:spcPct val="0"/>
        </a:spcBef>
        <a:spcAft>
          <a:spcPts val="538"/>
        </a:spcAft>
        <a:buFont typeface="Arial" charset="0"/>
        <a:buChar char="‒"/>
        <a:defRPr>
          <a:solidFill>
            <a:schemeClr val="tx2"/>
          </a:solidFill>
          <a:latin typeface="+mn-lt"/>
        </a:defRPr>
      </a:lvl5pPr>
      <a:lvl6pPr marL="1050919" indent="-159051" algn="l" defTabSz="911743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6pPr>
      <a:lvl7pPr marL="1459923" indent="-159051" algn="l" defTabSz="911743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7pPr>
      <a:lvl8pPr marL="1868932" indent="-159051" algn="l" defTabSz="911743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8pPr>
      <a:lvl9pPr marL="2277935" indent="-159051" algn="l" defTabSz="911743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9pPr>
    </p:bodyStyle>
    <p:otherStyle>
      <a:defPPr>
        <a:defRPr lang="es-ES"/>
      </a:defPPr>
      <a:lvl1pPr marL="0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9009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8017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7021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6031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5030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54038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63043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72052" algn="l" defTabSz="8180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07988" y="350838"/>
            <a:ext cx="842327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to edit Master title style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04813" y="1190625"/>
            <a:ext cx="84232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15925" y="6554788"/>
            <a:ext cx="282575" cy="1428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lnSpc>
                <a:spcPts val="1075"/>
              </a:lnSpc>
              <a:defRPr sz="900" b="1">
                <a:solidFill>
                  <a:srgbClr val="00277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F04F108-413D-46C8-8D1B-AAA415852D68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5pPr>
      <a:lvl6pPr marL="410068" algn="l" defTabSz="914111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6pPr>
      <a:lvl7pPr marL="820138" algn="l" defTabSz="914111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7pPr>
      <a:lvl8pPr marL="1230206" algn="l" defTabSz="914111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8pPr>
      <a:lvl9pPr marL="1640273" algn="l" defTabSz="914111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2"/>
          </a:solidFill>
          <a:latin typeface="Arial" pitchFamily="34" charset="0"/>
        </a:defRPr>
      </a:lvl9pPr>
    </p:titleStyle>
    <p:bodyStyle>
      <a:lvl1pPr marL="304800" indent="-304800" algn="l" rtl="0" eaLnBrk="0" fontAlgn="base" hangingPunct="0">
        <a:spcBef>
          <a:spcPct val="0"/>
        </a:spcBef>
        <a:spcAft>
          <a:spcPts val="275"/>
        </a:spcAft>
        <a:buFont typeface="Arial" charset="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158750" indent="-157163" algn="l" rtl="0" eaLnBrk="0" fontAlgn="base" hangingPunct="0">
        <a:spcBef>
          <a:spcPct val="0"/>
        </a:spcBef>
        <a:spcAft>
          <a:spcPts val="275"/>
        </a:spcAft>
        <a:buChar char="•"/>
        <a:defRPr sz="2800">
          <a:solidFill>
            <a:schemeClr val="tx2"/>
          </a:solidFill>
          <a:latin typeface="+mn-lt"/>
        </a:defRPr>
      </a:lvl2pPr>
      <a:lvl3pPr marL="319088" indent="-157163" algn="l" rtl="0" eaLnBrk="0" fontAlgn="base" hangingPunct="0">
        <a:spcBef>
          <a:spcPct val="0"/>
        </a:spcBef>
        <a:spcAft>
          <a:spcPts val="275"/>
        </a:spcAft>
        <a:buFont typeface="Arial" charset="0"/>
        <a:buChar char="‒"/>
        <a:defRPr sz="2400">
          <a:solidFill>
            <a:schemeClr val="tx2"/>
          </a:solidFill>
          <a:latin typeface="+mn-lt"/>
        </a:defRPr>
      </a:lvl3pPr>
      <a:lvl4pPr marL="481013" indent="-157163" algn="l" rtl="0" eaLnBrk="0" fontAlgn="base" hangingPunct="0">
        <a:spcBef>
          <a:spcPct val="0"/>
        </a:spcBef>
        <a:spcAft>
          <a:spcPts val="538"/>
        </a:spcAft>
        <a:buChar char="•"/>
        <a:defRPr sz="2000">
          <a:solidFill>
            <a:schemeClr val="tx2"/>
          </a:solidFill>
          <a:latin typeface="+mn-lt"/>
        </a:defRPr>
      </a:lvl4pPr>
      <a:lvl5pPr marL="641350" indent="-157163" algn="l" rtl="0" eaLnBrk="0" fontAlgn="base" hangingPunct="0">
        <a:spcBef>
          <a:spcPct val="0"/>
        </a:spcBef>
        <a:spcAft>
          <a:spcPts val="538"/>
        </a:spcAft>
        <a:buFont typeface="Arial" charset="0"/>
        <a:buChar char="‒"/>
        <a:defRPr sz="2000">
          <a:solidFill>
            <a:schemeClr val="tx2"/>
          </a:solidFill>
          <a:latin typeface="+mn-lt"/>
        </a:defRPr>
      </a:lvl5pPr>
      <a:lvl6pPr marL="1053648" indent="-159470" algn="l" defTabSz="914111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6pPr>
      <a:lvl7pPr marL="1463716" indent="-159470" algn="l" defTabSz="914111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7pPr>
      <a:lvl8pPr marL="1873784" indent="-159470" algn="l" defTabSz="914111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8pPr>
      <a:lvl9pPr marL="2283853" indent="-159470" algn="l" defTabSz="914111" rtl="0" eaLnBrk="0" fontAlgn="base" hangingPunct="0">
        <a:spcBef>
          <a:spcPct val="0"/>
        </a:spcBef>
        <a:spcAft>
          <a:spcPts val="538"/>
        </a:spcAft>
        <a:buFont typeface="Arial" pitchFamily="34" charset="0"/>
        <a:buChar char="‒"/>
        <a:defRPr>
          <a:solidFill>
            <a:schemeClr val="tx2"/>
          </a:solidFill>
          <a:latin typeface="+mn-lt"/>
        </a:defRPr>
      </a:lvl9pPr>
    </p:bodyStyle>
    <p:otherStyle>
      <a:defPPr>
        <a:defRPr lang="es-ES"/>
      </a:defPPr>
      <a:lvl1pPr marL="0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068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138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206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273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342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0410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0478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0547" algn="l" defTabSz="82013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observatorisalut.gencat.ca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cid:image001.jpg@01CFACBB.A8468750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wmf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4158" y="2225914"/>
            <a:ext cx="6559550" cy="2523768"/>
          </a:xfrm>
        </p:spPr>
        <p:txBody>
          <a:bodyPr/>
          <a:lstStyle/>
          <a:p>
            <a:pPr eaLnBrk="1" hangingPunct="1"/>
            <a:r>
              <a:rPr lang="en-US" sz="2800" dirty="0" smtClean="0">
                <a:solidFill>
                  <a:srgbClr val="3D4869"/>
                </a:solidFill>
                <a:latin typeface="+mj-lt"/>
              </a:rPr>
              <a:t>Designation process of the </a:t>
            </a:r>
            <a:r>
              <a:rPr lang="en-US" sz="2800" dirty="0" smtClean="0">
                <a:solidFill>
                  <a:srgbClr val="3D4869"/>
                </a:solidFill>
                <a:latin typeface="+mj-lt"/>
              </a:rPr>
              <a:t>Collaborating </a:t>
            </a:r>
            <a:r>
              <a:rPr lang="en-US" sz="2800" dirty="0" smtClean="0">
                <a:solidFill>
                  <a:srgbClr val="3D4869"/>
                </a:solidFill>
                <a:latin typeface="+mj-lt"/>
              </a:rPr>
              <a:t>Centre BCN</a:t>
            </a:r>
            <a:br>
              <a:rPr lang="en-US" sz="2800" dirty="0" smtClean="0">
                <a:solidFill>
                  <a:srgbClr val="3D4869"/>
                </a:solidFill>
                <a:latin typeface="+mj-lt"/>
              </a:rPr>
            </a:br>
            <a:r>
              <a:rPr lang="en-US" sz="2800" dirty="0" smtClean="0">
                <a:solidFill>
                  <a:srgbClr val="3D4869"/>
                </a:solidFill>
                <a:latin typeface="+mj-lt"/>
              </a:rPr>
              <a:t>WHO-FIC Network</a:t>
            </a:r>
            <a:r>
              <a:rPr lang="en-US" sz="2800" dirty="0" smtClean="0">
                <a:solidFill>
                  <a:srgbClr val="3D4869"/>
                </a:solidFill>
              </a:rPr>
              <a:t/>
            </a:r>
            <a:br>
              <a:rPr lang="en-US" sz="2800" dirty="0" smtClean="0">
                <a:solidFill>
                  <a:srgbClr val="3D4869"/>
                </a:solidFill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solidFill>
                  <a:srgbClr val="3D4869"/>
                </a:solidFill>
                <a:latin typeface="+mj-lt"/>
                <a:ea typeface="ＭＳ Ｐゴシック" pitchFamily="34" charset="-128"/>
              </a:rPr>
              <a:t>Agency for Health Quality and Assessment of Catalonia</a:t>
            </a:r>
            <a:endParaRPr lang="en-US" dirty="0" smtClean="0">
              <a:solidFill>
                <a:srgbClr val="3D4869"/>
              </a:solidFill>
              <a:ea typeface="ＭＳ Ｐゴシック" pitchFamily="34" charset="-128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8560" y="5674555"/>
            <a:ext cx="7272338" cy="338554"/>
          </a:xfr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rgbClr val="3D4869"/>
                </a:solidFill>
                <a:ea typeface="ＭＳ Ｐゴシック" pitchFamily="34" charset="-128"/>
              </a:rPr>
              <a:t>October 2014</a:t>
            </a:r>
          </a:p>
        </p:txBody>
      </p:sp>
      <p:pic>
        <p:nvPicPr>
          <p:cNvPr id="16388" name="Imatge 4" descr="salut_color_h2.jpg"/>
          <p:cNvPicPr>
            <a:picLocks noChangeAspect="1"/>
          </p:cNvPicPr>
          <p:nvPr/>
        </p:nvPicPr>
        <p:blipFill>
          <a:blip r:embed="rId3" cstate="print"/>
          <a:srcRect r="55486"/>
          <a:stretch>
            <a:fillRect/>
          </a:stretch>
        </p:blipFill>
        <p:spPr bwMode="auto">
          <a:xfrm>
            <a:off x="4929188" y="1310094"/>
            <a:ext cx="3478212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120" y="1381531"/>
            <a:ext cx="38338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691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3 Marcador de número de diapositiva"/>
          <p:cNvSpPr txBox="1">
            <a:spLocks/>
          </p:cNvSpPr>
          <p:nvPr/>
        </p:nvSpPr>
        <p:spPr>
          <a:xfrm>
            <a:off x="8439150" y="630932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j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r>
              <a:rPr lang="en-US" sz="1200" smtClean="0">
                <a:solidFill>
                  <a:schemeClr val="tx1">
                    <a:tint val="75000"/>
                  </a:schemeClr>
                </a:solidFill>
                <a:latin typeface="+mj-lt"/>
                <a:ea typeface="ＭＳ Ｐゴシック" pitchFamily="34" charset="-128"/>
                <a:cs typeface="+mn-cs"/>
              </a:rPr>
              <a:t> </a:t>
            </a:r>
            <a:endParaRPr lang="en-US" sz="1200">
              <a:solidFill>
                <a:schemeClr val="tx1">
                  <a:tint val="75000"/>
                </a:schemeClr>
              </a:solidFill>
              <a:latin typeface="+mj-lt"/>
              <a:ea typeface="ＭＳ Ｐゴシック" pitchFamily="34" charset="-128"/>
              <a:cs typeface="+mn-cs"/>
            </a:endParaRPr>
          </a:p>
        </p:txBody>
      </p:sp>
      <p:sp>
        <p:nvSpPr>
          <p:cNvPr id="40" name="39 CuadroTexto"/>
          <p:cNvSpPr txBox="1"/>
          <p:nvPr/>
        </p:nvSpPr>
        <p:spPr bwMode="auto">
          <a:xfrm>
            <a:off x="319087" y="106456"/>
            <a:ext cx="86635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2776"/>
                </a:solidFill>
                <a:cs typeface="Times New Roman" pitchFamily="18" charset="0"/>
              </a:rPr>
              <a:t>What is the Agency for Health Quality and Assessment of Catalonia (AQuAS)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1290918" y="2339787"/>
            <a:ext cx="7493688" cy="10080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solidFill>
              <a:srgbClr val="F796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 anchorCtr="0"/>
          <a:lstStyle/>
          <a:p>
            <a:pPr algn="just">
              <a:lnSpc>
                <a:spcPct val="95000"/>
              </a:lnSpc>
              <a:spcBef>
                <a:spcPct val="80000"/>
              </a:spcBef>
              <a:buClr>
                <a:schemeClr val="tx1"/>
              </a:buClr>
              <a:defRPr/>
            </a:pPr>
            <a:r>
              <a:rPr lang="en-US" sz="1600" b="1" dirty="0" smtClean="0">
                <a:solidFill>
                  <a:srgbClr val="E2783B"/>
                </a:solidFill>
                <a:latin typeface="+mj-lt"/>
              </a:rPr>
              <a:t>To generate relevant knowledge to contribute to the improvement of the quality, safety and sustainability of the Catalan health system</a:t>
            </a:r>
            <a:r>
              <a:rPr lang="en-US" sz="1600" dirty="0" smtClean="0">
                <a:solidFill>
                  <a:srgbClr val="E2783B"/>
                </a:solidFill>
                <a:latin typeface="+mj-lt"/>
              </a:rPr>
              <a:t>, focusing on assessment and using information, analysis and IT </a:t>
            </a:r>
            <a:r>
              <a:rPr lang="en-US" sz="1600" dirty="0" smtClean="0">
                <a:solidFill>
                  <a:srgbClr val="E2783B"/>
                </a:solidFill>
              </a:rPr>
              <a:t>as main tools</a:t>
            </a:r>
            <a:r>
              <a:rPr lang="en-US" sz="1600" dirty="0" smtClean="0">
                <a:solidFill>
                  <a:srgbClr val="E2783B"/>
                </a:solidFill>
                <a:latin typeface="+mj-lt"/>
              </a:rPr>
              <a:t>.</a:t>
            </a:r>
            <a:endParaRPr lang="en-US" sz="1600" dirty="0">
              <a:solidFill>
                <a:srgbClr val="E2783B"/>
              </a:solidFill>
              <a:latin typeface="+mj-lt"/>
              <a:cs typeface="+mn-cs"/>
            </a:endParaRPr>
          </a:p>
        </p:txBody>
      </p:sp>
      <p:sp>
        <p:nvSpPr>
          <p:cNvPr id="18" name="Text Placeholder 2"/>
          <p:cNvSpPr>
            <a:spLocks/>
          </p:cNvSpPr>
          <p:nvPr/>
        </p:nvSpPr>
        <p:spPr bwMode="auto">
          <a:xfrm>
            <a:off x="320022" y="2720677"/>
            <a:ext cx="1188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>
            <a:spAutoFit/>
          </a:bodyPr>
          <a:lstStyle/>
          <a:p>
            <a:pPr marL="304800" indent="-304800" eaLnBrk="0" hangingPunct="0">
              <a:spcAft>
                <a:spcPts val="275"/>
              </a:spcAft>
              <a:buFont typeface="Arial" charset="0"/>
              <a:buNone/>
            </a:pPr>
            <a:r>
              <a:rPr lang="en-US" sz="1600" b="1" dirty="0" smtClean="0">
                <a:solidFill>
                  <a:srgbClr val="3D4869"/>
                </a:solidFill>
                <a:latin typeface="+mj-lt"/>
              </a:rPr>
              <a:t>Mission</a:t>
            </a:r>
            <a:endParaRPr lang="en-US" sz="1600" b="1" dirty="0">
              <a:solidFill>
                <a:srgbClr val="3D4869"/>
              </a:solidFill>
              <a:latin typeface="+mj-lt"/>
            </a:endParaRPr>
          </a:p>
        </p:txBody>
      </p:sp>
      <p:sp>
        <p:nvSpPr>
          <p:cNvPr id="19" name="QuadreDeText 14"/>
          <p:cNvSpPr txBox="1"/>
          <p:nvPr/>
        </p:nvSpPr>
        <p:spPr bwMode="auto">
          <a:xfrm>
            <a:off x="1290919" y="1265929"/>
            <a:ext cx="7493687" cy="936000"/>
          </a:xfrm>
          <a:prstGeom prst="roundRect">
            <a:avLst/>
          </a:prstGeom>
          <a:solidFill>
            <a:schemeClr val="tx2">
              <a:alpha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en-US" sz="2000" dirty="0" smtClean="0">
                <a:solidFill>
                  <a:srgbClr val="FFFFFF"/>
                </a:solidFill>
                <a:latin typeface="+mj-lt"/>
              </a:rPr>
              <a:t>Public entity depending on the Catalan Health Ministry that acts in service of the public policies</a:t>
            </a:r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1508022" y="3477271"/>
            <a:ext cx="7308345" cy="2484173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97946" tIns="48974" rIns="97946" bIns="48974">
            <a:spAutoFit/>
          </a:bodyPr>
          <a:lstStyle/>
          <a:p>
            <a:pPr marL="174625" indent="-174625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  <a:buFont typeface="Arial" pitchFamily="34" charset="0"/>
              <a:buChar char="•"/>
            </a:pPr>
            <a:r>
              <a:rPr lang="en-US" b="1" dirty="0" smtClean="0">
                <a:solidFill>
                  <a:srgbClr val="3D4869"/>
                </a:solidFill>
                <a:latin typeface="+mj-lt"/>
              </a:rPr>
              <a:t>Health technology assessment </a:t>
            </a:r>
            <a:r>
              <a:rPr lang="en-US" dirty="0" smtClean="0">
                <a:solidFill>
                  <a:srgbClr val="3D4869"/>
                </a:solidFill>
                <a:latin typeface="+mj-lt"/>
              </a:rPr>
              <a:t>(including drugs)</a:t>
            </a:r>
          </a:p>
          <a:p>
            <a:pPr marL="174625" indent="-174625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  <a:buFont typeface="Arial" pitchFamily="34" charset="0"/>
              <a:buChar char="•"/>
            </a:pPr>
            <a:r>
              <a:rPr lang="en-US" b="1" dirty="0" smtClean="0">
                <a:solidFill>
                  <a:srgbClr val="3D4869"/>
                </a:solidFill>
                <a:latin typeface="+mj-lt"/>
              </a:rPr>
              <a:t>Analysis of performance </a:t>
            </a:r>
            <a:r>
              <a:rPr lang="en-US" dirty="0" smtClean="0">
                <a:solidFill>
                  <a:srgbClr val="3D4869"/>
                </a:solidFill>
                <a:latin typeface="+mj-lt"/>
              </a:rPr>
              <a:t>of healthcare centers</a:t>
            </a:r>
          </a:p>
          <a:p>
            <a:pPr marL="174625" indent="-174625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  <a:buFont typeface="Arial" pitchFamily="34" charset="0"/>
              <a:buChar char="•"/>
            </a:pPr>
            <a:endParaRPr lang="en-US" dirty="0" smtClean="0">
              <a:solidFill>
                <a:srgbClr val="3D4869"/>
              </a:solidFill>
              <a:latin typeface="+mj-lt"/>
            </a:endParaRPr>
          </a:p>
          <a:p>
            <a:pPr marL="174625" indent="-174625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  <a:buFont typeface="Arial" pitchFamily="34" charset="0"/>
              <a:buChar char="•"/>
            </a:pPr>
            <a:r>
              <a:rPr lang="en-US" b="1" dirty="0" smtClean="0">
                <a:solidFill>
                  <a:srgbClr val="3D4869"/>
                </a:solidFill>
                <a:latin typeface="+mj-lt"/>
              </a:rPr>
              <a:t>IT service center </a:t>
            </a:r>
            <a:r>
              <a:rPr lang="en-US" dirty="0" smtClean="0">
                <a:solidFill>
                  <a:srgbClr val="3D4869"/>
                </a:solidFill>
                <a:latin typeface="+mj-lt"/>
              </a:rPr>
              <a:t>(shared </a:t>
            </a:r>
            <a:r>
              <a:rPr lang="en-US" dirty="0" err="1" smtClean="0">
                <a:solidFill>
                  <a:srgbClr val="3D4869"/>
                </a:solidFill>
                <a:latin typeface="+mj-lt"/>
              </a:rPr>
              <a:t>eHealth</a:t>
            </a:r>
            <a:r>
              <a:rPr lang="en-US" dirty="0" smtClean="0">
                <a:solidFill>
                  <a:srgbClr val="3D4869"/>
                </a:solidFill>
                <a:latin typeface="+mj-lt"/>
              </a:rPr>
              <a:t> records + electronic prescription)</a:t>
            </a:r>
          </a:p>
          <a:p>
            <a:pPr marL="174625" indent="-174625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  <a:buFont typeface="Arial" pitchFamily="34" charset="0"/>
              <a:buChar char="•"/>
            </a:pPr>
            <a:r>
              <a:rPr lang="en-US" b="1" dirty="0" smtClean="0">
                <a:solidFill>
                  <a:srgbClr val="3D4869"/>
                </a:solidFill>
                <a:latin typeface="+mj-lt"/>
              </a:rPr>
              <a:t>Security protection </a:t>
            </a:r>
            <a:r>
              <a:rPr lang="en-US" dirty="0" smtClean="0">
                <a:solidFill>
                  <a:srgbClr val="3D4869"/>
                </a:solidFill>
                <a:latin typeface="+mj-lt"/>
              </a:rPr>
              <a:t>on health data</a:t>
            </a:r>
            <a:endParaRPr lang="en-US" sz="1200" dirty="0" smtClean="0">
              <a:solidFill>
                <a:srgbClr val="3D4869"/>
              </a:solidFill>
              <a:latin typeface="+mj-lt"/>
            </a:endParaRPr>
          </a:p>
        </p:txBody>
      </p:sp>
      <p:sp>
        <p:nvSpPr>
          <p:cNvPr id="21" name="Text Placeholder 2"/>
          <p:cNvSpPr>
            <a:spLocks/>
          </p:cNvSpPr>
          <p:nvPr/>
        </p:nvSpPr>
        <p:spPr bwMode="auto">
          <a:xfrm>
            <a:off x="320022" y="4226915"/>
            <a:ext cx="1188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>
            <a:spAutoFit/>
          </a:bodyPr>
          <a:lstStyle/>
          <a:p>
            <a:pPr eaLnBrk="0" hangingPunct="0">
              <a:spcAft>
                <a:spcPts val="275"/>
              </a:spcAft>
              <a:buFont typeface="Arial" charset="0"/>
              <a:buNone/>
            </a:pPr>
            <a:r>
              <a:rPr lang="en-US" sz="1600" b="1" dirty="0" smtClean="0">
                <a:latin typeface="+mj-lt"/>
              </a:rPr>
              <a:t>Main functions</a:t>
            </a:r>
            <a:endParaRPr lang="en-US" sz="1600" b="1" dirty="0">
              <a:latin typeface="+mj-lt"/>
            </a:endParaRPr>
          </a:p>
        </p:txBody>
      </p:sp>
      <p:sp>
        <p:nvSpPr>
          <p:cNvPr id="22" name="Rectangle 74"/>
          <p:cNvSpPr>
            <a:spLocks noChangeArrowheads="1"/>
          </p:cNvSpPr>
          <p:nvPr/>
        </p:nvSpPr>
        <p:spPr bwMode="auto">
          <a:xfrm>
            <a:off x="847573" y="4430758"/>
            <a:ext cx="6005932" cy="463107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97946" tIns="48974" rIns="97946" bIns="48974">
            <a:spAutoFit/>
          </a:bodyPr>
          <a:lstStyle/>
          <a:p>
            <a:pPr marL="174625" indent="-174625" algn="ctr" defTabSz="519113" eaLnBrk="0" hangingPunct="0">
              <a:lnSpc>
                <a:spcPct val="150000"/>
              </a:lnSpc>
              <a:spcBef>
                <a:spcPts val="600"/>
              </a:spcBef>
              <a:buSzPct val="80000"/>
            </a:pPr>
            <a:r>
              <a:rPr lang="en-US" b="1" dirty="0" smtClean="0">
                <a:solidFill>
                  <a:srgbClr val="3D4869"/>
                </a:solidFill>
                <a:latin typeface="+mj-lt"/>
                <a:hlinkClick r:id="rId2"/>
              </a:rPr>
              <a:t>http://observatorisalut.gencat.cat/</a:t>
            </a:r>
            <a:r>
              <a:rPr lang="en-US" b="1" dirty="0" smtClean="0">
                <a:solidFill>
                  <a:srgbClr val="3D4869"/>
                </a:solidFill>
                <a:latin typeface="+mj-lt"/>
              </a:rPr>
              <a:t> </a:t>
            </a:r>
            <a:endParaRPr lang="en-US" sz="1200" b="1" dirty="0" smtClean="0">
              <a:solidFill>
                <a:srgbClr val="3D486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871538"/>
            <a:ext cx="744538" cy="209550"/>
          </a:xfrm>
          <a:prstGeom prst="rect">
            <a:avLst/>
          </a:prstGeom>
          <a:solidFill>
            <a:srgbClr val="E27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ca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/>
          </a:p>
        </p:txBody>
      </p:sp>
      <p:sp>
        <p:nvSpPr>
          <p:cNvPr id="28" name="Rectangle 27"/>
          <p:cNvSpPr/>
          <p:nvPr/>
        </p:nvSpPr>
        <p:spPr>
          <a:xfrm>
            <a:off x="874713" y="871538"/>
            <a:ext cx="8269287" cy="209550"/>
          </a:xfrm>
          <a:prstGeom prst="rect">
            <a:avLst/>
          </a:prstGeom>
          <a:solidFill>
            <a:srgbClr val="97BA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ca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/>
          </a:p>
        </p:txBody>
      </p:sp>
      <p:sp>
        <p:nvSpPr>
          <p:cNvPr id="23557" name="Rectangle 28"/>
          <p:cNvSpPr>
            <a:spLocks noChangeArrowheads="1"/>
          </p:cNvSpPr>
          <p:nvPr/>
        </p:nvSpPr>
        <p:spPr bwMode="auto">
          <a:xfrm>
            <a:off x="214313" y="241300"/>
            <a:ext cx="9031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+mj-lt"/>
              </a:rPr>
              <a:t>New role of health assessment agencies</a:t>
            </a:r>
            <a:endParaRPr lang="en-US" sz="2400" b="1" dirty="0">
              <a:latin typeface="+mj-lt"/>
            </a:endParaRPr>
          </a:p>
        </p:txBody>
      </p:sp>
      <p:sp>
        <p:nvSpPr>
          <p:cNvPr id="50" name="Rectangle arrodonit 49"/>
          <p:cNvSpPr/>
          <p:nvPr/>
        </p:nvSpPr>
        <p:spPr>
          <a:xfrm>
            <a:off x="2376587" y="4062740"/>
            <a:ext cx="2776921" cy="614149"/>
          </a:xfrm>
          <a:prstGeom prst="roundRect">
            <a:avLst/>
          </a:prstGeom>
          <a:solidFill>
            <a:srgbClr val="0040C0"/>
          </a:solidFill>
          <a:ln w="2540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Systematic review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arrodonit 50"/>
          <p:cNvSpPr/>
          <p:nvPr/>
        </p:nvSpPr>
        <p:spPr>
          <a:xfrm>
            <a:off x="5813400" y="4171875"/>
            <a:ext cx="2776190" cy="521660"/>
          </a:xfrm>
          <a:prstGeom prst="roundRect">
            <a:avLst>
              <a:gd name="adj" fmla="val 10000"/>
            </a:avLst>
          </a:prstGeom>
          <a:solidFill>
            <a:srgbClr val="002776">
              <a:lumMod val="20000"/>
              <a:lumOff val="80000"/>
            </a:srgbClr>
          </a:solidFill>
          <a:ln w="25400" cap="flat" cmpd="sng" algn="ctr">
            <a:solidFill>
              <a:schemeClr val="tx1"/>
            </a:solidFill>
            <a:prstDash val="sysDash"/>
          </a:ln>
          <a:effectLst/>
        </p:spPr>
        <p:txBody>
          <a:bodyPr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Real world evidence   </a:t>
            </a:r>
            <a:endParaRPr kumimoji="0" lang="en-US" sz="1400" b="1" i="0" u="none" strike="noStrike" kern="0" cap="none" spc="0" normalizeH="0" baseline="0">
              <a:ln>
                <a:noFill/>
              </a:ln>
              <a:solidFill>
                <a:srgbClr val="002776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Agrupa 51"/>
          <p:cNvGrpSpPr/>
          <p:nvPr/>
        </p:nvGrpSpPr>
        <p:grpSpPr>
          <a:xfrm rot="16200000">
            <a:off x="5375539" y="4115084"/>
            <a:ext cx="284381" cy="509452"/>
            <a:chOff x="5650141" y="1104777"/>
            <a:chExt cx="946951" cy="946951"/>
          </a:xfrm>
        </p:grpSpPr>
        <p:sp>
          <p:nvSpPr>
            <p:cNvPr id="53" name="Fletxa cap avall 52"/>
            <p:cNvSpPr/>
            <p:nvPr/>
          </p:nvSpPr>
          <p:spPr>
            <a:xfrm>
              <a:off x="5650141" y="1104777"/>
              <a:ext cx="946951" cy="946951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002776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002776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54" name="Fletxa cap avall 4"/>
            <p:cNvSpPr/>
            <p:nvPr/>
          </p:nvSpPr>
          <p:spPr>
            <a:xfrm>
              <a:off x="5863205" y="1104777"/>
              <a:ext cx="520823" cy="7125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1600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>
                <a:ln>
                  <a:noFill/>
                </a:ln>
                <a:solidFill>
                  <a:srgbClr val="002776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QuadreDeText 54"/>
          <p:cNvSpPr txBox="1"/>
          <p:nvPr/>
        </p:nvSpPr>
        <p:spPr>
          <a:xfrm>
            <a:off x="298076" y="4114841"/>
            <a:ext cx="1909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Knowledge generation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arrodonit 55"/>
          <p:cNvSpPr/>
          <p:nvPr/>
        </p:nvSpPr>
        <p:spPr>
          <a:xfrm>
            <a:off x="2376586" y="2554373"/>
            <a:ext cx="2776921" cy="614149"/>
          </a:xfrm>
          <a:prstGeom prst="roundRect">
            <a:avLst/>
          </a:prstGeom>
          <a:solidFill>
            <a:srgbClr val="0040C0"/>
          </a:solidFill>
          <a:ln w="2540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Policy makers </a:t>
            </a:r>
            <a:endParaRPr kumimoji="0" lang="en-US" sz="1600" b="1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ectangle arrodonit 56"/>
          <p:cNvSpPr/>
          <p:nvPr/>
        </p:nvSpPr>
        <p:spPr>
          <a:xfrm>
            <a:off x="5813399" y="2663507"/>
            <a:ext cx="2776190" cy="1336993"/>
          </a:xfrm>
          <a:prstGeom prst="roundRect">
            <a:avLst>
              <a:gd name="adj" fmla="val 10000"/>
            </a:avLst>
          </a:prstGeom>
          <a:solidFill>
            <a:srgbClr val="002776">
              <a:lumMod val="20000"/>
              <a:lumOff val="80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anchor="t" anchorCtr="0"/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u="none" strike="noStrike" kern="0" cap="none" spc="0" normalizeH="0" baseline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Policy makers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u="none" strike="noStrike" kern="0" cap="none" spc="0" normalizeH="0" baseline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Healthcare professionals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u="none" strike="noStrike" kern="0" cap="none" spc="0" normalizeH="0" baseline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Patients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u="none" strike="noStrike" kern="0" cap="none" spc="0" normalizeH="0" baseline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Health sciences industries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1" i="0" u="none" strike="noStrike" kern="0" cap="none" spc="0" normalizeH="0" baseline="0" dirty="0" smtClean="0">
              <a:ln>
                <a:noFill/>
              </a:ln>
              <a:solidFill>
                <a:srgbClr val="002776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002776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Agrupa 57"/>
          <p:cNvGrpSpPr/>
          <p:nvPr/>
        </p:nvGrpSpPr>
        <p:grpSpPr>
          <a:xfrm rot="16200000">
            <a:off x="5375538" y="2606717"/>
            <a:ext cx="284381" cy="509452"/>
            <a:chOff x="5650141" y="1104777"/>
            <a:chExt cx="946951" cy="946951"/>
          </a:xfrm>
        </p:grpSpPr>
        <p:sp>
          <p:nvSpPr>
            <p:cNvPr id="59" name="Fletxa cap avall 58"/>
            <p:cNvSpPr/>
            <p:nvPr/>
          </p:nvSpPr>
          <p:spPr>
            <a:xfrm>
              <a:off x="5650141" y="1104777"/>
              <a:ext cx="946951" cy="946951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002776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002776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60" name="Fletxa cap avall 4"/>
            <p:cNvSpPr/>
            <p:nvPr/>
          </p:nvSpPr>
          <p:spPr>
            <a:xfrm>
              <a:off x="5863205" y="1104777"/>
              <a:ext cx="520823" cy="7125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1600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>
                <a:ln>
                  <a:noFill/>
                </a:ln>
                <a:solidFill>
                  <a:srgbClr val="002776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1" name="QuadreDeText 60"/>
          <p:cNvSpPr txBox="1"/>
          <p:nvPr/>
        </p:nvSpPr>
        <p:spPr>
          <a:xfrm>
            <a:off x="298075" y="2675246"/>
            <a:ext cx="1909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Stakeholders 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ectangle arrodonit 73"/>
          <p:cNvSpPr/>
          <p:nvPr/>
        </p:nvSpPr>
        <p:spPr>
          <a:xfrm>
            <a:off x="2351507" y="1392845"/>
            <a:ext cx="2776921" cy="614149"/>
          </a:xfrm>
          <a:prstGeom prst="roundRect">
            <a:avLst/>
          </a:prstGeom>
          <a:solidFill>
            <a:srgbClr val="0040C0"/>
          </a:solidFill>
          <a:ln w="25400" cap="flat" cmpd="sng" algn="ctr">
            <a:noFill/>
            <a:prstDash val="solid"/>
          </a:ln>
          <a:effectLst/>
        </p:spPr>
        <p:txBody>
          <a:bodyPr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Health technology assessment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ectangle arrodonit 74"/>
          <p:cNvSpPr/>
          <p:nvPr/>
        </p:nvSpPr>
        <p:spPr>
          <a:xfrm>
            <a:off x="5788320" y="1195389"/>
            <a:ext cx="2776190" cy="1353616"/>
          </a:xfrm>
          <a:prstGeom prst="roundRect">
            <a:avLst>
              <a:gd name="adj" fmla="val 10000"/>
            </a:avLst>
          </a:prstGeom>
          <a:solidFill>
            <a:srgbClr val="002776">
              <a:lumMod val="20000"/>
              <a:lumOff val="80000"/>
            </a:srgb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anchor="ctr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400" b="1" u="none" strike="noStrike" kern="0" cap="none" spc="0" normalizeH="0" dirty="0" err="1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mHealth</a:t>
            </a:r>
            <a:r>
              <a:rPr kumimoji="0" lang="en-US" sz="1400" b="1" u="none" strike="noStrike" kern="0" cap="none" spc="0" normalizeH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assessment</a:t>
            </a:r>
            <a:r>
              <a:rPr kumimoji="0" lang="en-US" sz="1400" b="1" i="0" u="none" strike="noStrike" kern="0" cap="none" spc="0" normalizeH="0" dirty="0" smtClean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dirty="0" smtClean="0"/>
              <a:t>analysis of performance of healthcare centers  and social impact research assessment. </a:t>
            </a:r>
            <a:endParaRPr lang="ca-ES" sz="1400" b="1" dirty="0" smtClean="0"/>
          </a:p>
        </p:txBody>
      </p:sp>
      <p:grpSp>
        <p:nvGrpSpPr>
          <p:cNvPr id="5" name="Agrupa 75"/>
          <p:cNvGrpSpPr/>
          <p:nvPr/>
        </p:nvGrpSpPr>
        <p:grpSpPr>
          <a:xfrm rot="16200000">
            <a:off x="5350459" y="1445189"/>
            <a:ext cx="284381" cy="509452"/>
            <a:chOff x="5650141" y="1104777"/>
            <a:chExt cx="946951" cy="946951"/>
          </a:xfrm>
        </p:grpSpPr>
        <p:sp>
          <p:nvSpPr>
            <p:cNvPr id="77" name="Fletxa cap avall 76"/>
            <p:cNvSpPr/>
            <p:nvPr/>
          </p:nvSpPr>
          <p:spPr>
            <a:xfrm>
              <a:off x="5650141" y="1104777"/>
              <a:ext cx="946951" cy="946951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002776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002776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78" name="Fletxa cap avall 4"/>
            <p:cNvSpPr/>
            <p:nvPr/>
          </p:nvSpPr>
          <p:spPr>
            <a:xfrm>
              <a:off x="5863205" y="1104777"/>
              <a:ext cx="520823" cy="7125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marR="0" lvl="0" indent="0" algn="ctr" defTabSz="1600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>
                <a:ln>
                  <a:noFill/>
                </a:ln>
                <a:solidFill>
                  <a:srgbClr val="002776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9" name="QuadreDeText 78"/>
          <p:cNvSpPr txBox="1"/>
          <p:nvPr/>
        </p:nvSpPr>
        <p:spPr>
          <a:xfrm>
            <a:off x="298120" y="1542923"/>
            <a:ext cx="1909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Mission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arrodonit 31"/>
          <p:cNvSpPr/>
          <p:nvPr/>
        </p:nvSpPr>
        <p:spPr>
          <a:xfrm>
            <a:off x="830263" y="4953001"/>
            <a:ext cx="7761287" cy="1152524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ysDash"/>
          </a:ln>
          <a:effectLst/>
        </p:spPr>
        <p:txBody>
          <a:bodyPr rtlCol="0" anchor="ctr" anchorCtr="0"/>
          <a:lstStyle/>
          <a:p>
            <a:pPr marL="180975" marR="0" lvl="0" indent="-1809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GB" sz="1400" dirty="0" smtClean="0"/>
              <a:t>Technology and information systems are a key component to the healthcare systems as they are used to provide health care services and to share clinical data </a:t>
            </a:r>
            <a:r>
              <a:rPr lang="en-GB" sz="1400" smtClean="0"/>
              <a:t>between providers.</a:t>
            </a:r>
            <a:endParaRPr lang="en-GB" sz="1400" dirty="0" smtClean="0"/>
          </a:p>
          <a:p>
            <a:pPr marL="180975" marR="0" lvl="0" indent="-1809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lang="en-GB" sz="1400" dirty="0" smtClean="0"/>
          </a:p>
          <a:p>
            <a:pPr marL="180975" marR="0" lvl="0" indent="-1809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GB" sz="1400" dirty="0" smtClean="0"/>
              <a:t>These data are critical </a:t>
            </a:r>
            <a:r>
              <a:rPr lang="en-US" sz="1400" dirty="0" smtClean="0"/>
              <a:t>to improve the quality of care and health services and the assessment  capacity. </a:t>
            </a:r>
            <a:endParaRPr lang="en-GB" sz="1400" dirty="0" smtClean="0"/>
          </a:p>
        </p:txBody>
      </p:sp>
      <p:sp>
        <p:nvSpPr>
          <p:cNvPr id="33" name="Fletxa corbada a l'esquerra 32"/>
          <p:cNvSpPr/>
          <p:nvPr/>
        </p:nvSpPr>
        <p:spPr>
          <a:xfrm>
            <a:off x="8645525" y="4486389"/>
            <a:ext cx="355600" cy="99048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>
              <a:solidFill>
                <a:schemeClr val="tx1"/>
              </a:solidFill>
            </a:endParaRPr>
          </a:p>
        </p:txBody>
      </p:sp>
      <p:sp>
        <p:nvSpPr>
          <p:cNvPr id="26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r>
              <a:rPr lang="en-US"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078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r>
              <a:rPr lang="en-US"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4849508" y="2237734"/>
            <a:ext cx="3852000" cy="1224000"/>
          </a:xfrm>
          <a:prstGeom prst="roundRect">
            <a:avLst/>
          </a:prstGeom>
          <a:solidFill>
            <a:srgbClr val="BCE295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Relate and analyze </a:t>
            </a:r>
            <a:r>
              <a:rPr 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INFORMATION </a:t>
            </a:r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in an individualized, secured and anonymized way</a:t>
            </a:r>
            <a:endParaRPr lang="en-US" sz="14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20 Rectángulo redondeado"/>
          <p:cNvSpPr/>
          <p:nvPr/>
        </p:nvSpPr>
        <p:spPr>
          <a:xfrm>
            <a:off x="4849508" y="3538758"/>
            <a:ext cx="3852000" cy="1224000"/>
          </a:xfrm>
          <a:prstGeom prst="roundRect">
            <a:avLst/>
          </a:prstGeom>
          <a:solidFill>
            <a:srgbClr val="9FE735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Define a service catalog that allows to generate </a:t>
            </a:r>
            <a:r>
              <a:rPr 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KNOWLEDGE </a:t>
            </a:r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from this information</a:t>
            </a:r>
            <a:endParaRPr lang="en-US" sz="1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21 Rectángulo redondeado"/>
          <p:cNvSpPr/>
          <p:nvPr/>
        </p:nvSpPr>
        <p:spPr>
          <a:xfrm>
            <a:off x="4849508" y="4839783"/>
            <a:ext cx="3852000" cy="1224000"/>
          </a:xfrm>
          <a:prstGeom prst="roundRect">
            <a:avLst>
              <a:gd name="adj" fmla="val 15112"/>
            </a:avLst>
          </a:prstGeom>
          <a:solidFill>
            <a:srgbClr val="84C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Create </a:t>
            </a:r>
            <a:r>
              <a:rPr lang="en-US" sz="2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VALUE </a:t>
            </a:r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for the Catalan health system and to the citizens from the knowledge generated</a:t>
            </a:r>
          </a:p>
        </p:txBody>
      </p:sp>
      <p:sp>
        <p:nvSpPr>
          <p:cNvPr id="43" name="QuadreDeText 14"/>
          <p:cNvSpPr txBox="1"/>
          <p:nvPr/>
        </p:nvSpPr>
        <p:spPr bwMode="auto">
          <a:xfrm>
            <a:off x="319087" y="1143226"/>
            <a:ext cx="8529638" cy="1065933"/>
          </a:xfrm>
          <a:prstGeom prst="roundRect">
            <a:avLst/>
          </a:prstGeom>
          <a:solidFill>
            <a:schemeClr val="tx2">
              <a:alpha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lIns="0" tIns="0" rIns="0" bIns="0" anchor="ctr"/>
          <a:lstStyle/>
          <a:p>
            <a:pPr algn="just"/>
            <a:r>
              <a:rPr lang="en-GB" sz="1600" dirty="0" smtClean="0">
                <a:solidFill>
                  <a:schemeClr val="bg1"/>
                </a:solidFill>
              </a:rPr>
              <a:t>The project consists in relating and analysing the information that is constantly being generated at an individual level across all the Catalan healthcare system, in an </a:t>
            </a:r>
            <a:r>
              <a:rPr lang="en-GB" sz="1600" b="1" dirty="0" smtClean="0">
                <a:solidFill>
                  <a:schemeClr val="bg1"/>
                </a:solidFill>
              </a:rPr>
              <a:t>anonymous and secure way</a:t>
            </a:r>
            <a:r>
              <a:rPr lang="en-GB" sz="1600" dirty="0" smtClean="0">
                <a:solidFill>
                  <a:schemeClr val="bg1"/>
                </a:solidFill>
              </a:rPr>
              <a:t>, and to give analysis to </a:t>
            </a:r>
            <a:r>
              <a:rPr lang="en-GB" sz="1600" b="1" dirty="0" smtClean="0">
                <a:solidFill>
                  <a:schemeClr val="bg1"/>
                </a:solidFill>
              </a:rPr>
              <a:t>researchers </a:t>
            </a:r>
            <a:r>
              <a:rPr lang="en-GB" sz="1600" dirty="0" smtClean="0">
                <a:solidFill>
                  <a:schemeClr val="bg1"/>
                </a:solidFill>
              </a:rPr>
              <a:t>so that they can improve and impulse their activity.</a:t>
            </a:r>
            <a:endParaRPr lang="ca-ES" sz="1600" dirty="0">
              <a:solidFill>
                <a:schemeClr val="bg1"/>
              </a:solidFill>
            </a:endParaRPr>
          </a:p>
        </p:txBody>
      </p:sp>
      <p:grpSp>
        <p:nvGrpSpPr>
          <p:cNvPr id="2" name="30 Grupo"/>
          <p:cNvGrpSpPr/>
          <p:nvPr/>
        </p:nvGrpSpPr>
        <p:grpSpPr>
          <a:xfrm>
            <a:off x="432010" y="2015195"/>
            <a:ext cx="4281256" cy="4367979"/>
            <a:chOff x="257199" y="1934513"/>
            <a:chExt cx="4281256" cy="4367979"/>
          </a:xfrm>
        </p:grpSpPr>
        <p:grpSp>
          <p:nvGrpSpPr>
            <p:cNvPr id="3" name="28 Grupo"/>
            <p:cNvGrpSpPr/>
            <p:nvPr/>
          </p:nvGrpSpPr>
          <p:grpSpPr>
            <a:xfrm>
              <a:off x="257199" y="2804842"/>
              <a:ext cx="2160000" cy="2160000"/>
              <a:chOff x="257200" y="2804843"/>
              <a:chExt cx="2068983" cy="2068983"/>
            </a:xfrm>
          </p:grpSpPr>
          <p:sp>
            <p:nvSpPr>
              <p:cNvPr id="19" name=" 5"/>
              <p:cNvSpPr/>
              <p:nvPr/>
            </p:nvSpPr>
            <p:spPr>
              <a:xfrm>
                <a:off x="543740" y="3162198"/>
                <a:ext cx="1617973" cy="1617973"/>
              </a:xfrm>
              <a:prstGeom prst="gear6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shade val="80000"/>
                  <a:hueOff val="329949"/>
                  <a:satOff val="-21437"/>
                  <a:lumOff val="17940"/>
                  <a:alphaOff val="0"/>
                </a:schemeClr>
              </a:fillRef>
              <a:effectRef idx="1">
                <a:schemeClr val="accent2">
                  <a:shade val="80000"/>
                  <a:hueOff val="329949"/>
                  <a:satOff val="-21437"/>
                  <a:lumOff val="1794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 10"/>
              <p:cNvSpPr/>
              <p:nvPr/>
            </p:nvSpPr>
            <p:spPr>
              <a:xfrm>
                <a:off x="257200" y="2804843"/>
                <a:ext cx="2068983" cy="2068983"/>
              </a:xfrm>
              <a:prstGeom prst="leftCircularArrow">
                <a:avLst>
                  <a:gd name="adj1" fmla="val 6452"/>
                  <a:gd name="adj2" fmla="val 429999"/>
                  <a:gd name="adj3" fmla="val 10489124"/>
                  <a:gd name="adj4" fmla="val 14837806"/>
                  <a:gd name="adj5" fmla="val 7527"/>
                </a:avLst>
              </a:prstGeom>
            </p:spPr>
            <p:style>
              <a:lnRef idx="0">
                <a:schemeClr val="accent2">
                  <a:shade val="90000"/>
                  <a:hueOff val="331937"/>
                  <a:satOff val="-21437"/>
                  <a:lumOff val="16925"/>
                  <a:alphaOff val="0"/>
                </a:schemeClr>
              </a:lnRef>
              <a:fillRef idx="1">
                <a:schemeClr val="accent2">
                  <a:shade val="90000"/>
                  <a:hueOff val="331937"/>
                  <a:satOff val="-21437"/>
                  <a:lumOff val="16925"/>
                  <a:alphaOff val="0"/>
                </a:schemeClr>
              </a:fillRef>
              <a:effectRef idx="1">
                <a:schemeClr val="accent2">
                  <a:shade val="90000"/>
                  <a:hueOff val="331937"/>
                  <a:satOff val="-21437"/>
                  <a:lumOff val="16925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grpSp>
          <p:nvGrpSpPr>
            <p:cNvPr id="4" name="26 Grupo"/>
            <p:cNvGrpSpPr/>
            <p:nvPr/>
          </p:nvGrpSpPr>
          <p:grpSpPr>
            <a:xfrm>
              <a:off x="1307666" y="1934513"/>
              <a:ext cx="1860742" cy="1860742"/>
              <a:chOff x="1083277" y="1699367"/>
              <a:chExt cx="2230780" cy="2230780"/>
            </a:xfrm>
          </p:grpSpPr>
          <p:sp>
            <p:nvSpPr>
              <p:cNvPr id="17" name=" 7"/>
              <p:cNvSpPr/>
              <p:nvPr/>
            </p:nvSpPr>
            <p:spPr>
              <a:xfrm rot="20700000">
                <a:off x="1449970" y="2045962"/>
                <a:ext cx="1585283" cy="1585283"/>
              </a:xfrm>
              <a:prstGeom prst="gear6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shade val="80000"/>
                  <a:hueOff val="659899"/>
                  <a:satOff val="-42873"/>
                  <a:lumOff val="35880"/>
                  <a:alphaOff val="0"/>
                </a:schemeClr>
              </a:fillRef>
              <a:effectRef idx="1">
                <a:schemeClr val="accent2">
                  <a:shade val="80000"/>
                  <a:hueOff val="659899"/>
                  <a:satOff val="-42873"/>
                  <a:lumOff val="3588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13 Flecha circular"/>
              <p:cNvSpPr/>
              <p:nvPr/>
            </p:nvSpPr>
            <p:spPr>
              <a:xfrm>
                <a:off x="1083277" y="1699367"/>
                <a:ext cx="2230780" cy="2230780"/>
              </a:xfrm>
              <a:prstGeom prst="circularArrow">
                <a:avLst>
                  <a:gd name="adj1" fmla="val 5984"/>
                  <a:gd name="adj2" fmla="val 394124"/>
                  <a:gd name="adj3" fmla="val 13313824"/>
                  <a:gd name="adj4" fmla="val 10508221"/>
                  <a:gd name="adj5" fmla="val 6981"/>
                </a:avLst>
              </a:prstGeom>
            </p:spPr>
            <p:style>
              <a:lnRef idx="0">
                <a:schemeClr val="accent2">
                  <a:shade val="90000"/>
                  <a:hueOff val="663875"/>
                  <a:satOff val="-42873"/>
                  <a:lumOff val="33849"/>
                  <a:alphaOff val="0"/>
                </a:schemeClr>
              </a:lnRef>
              <a:fillRef idx="1">
                <a:schemeClr val="accent2">
                  <a:shade val="90000"/>
                  <a:hueOff val="663875"/>
                  <a:satOff val="-42873"/>
                  <a:lumOff val="33849"/>
                  <a:alphaOff val="0"/>
                </a:schemeClr>
              </a:fillRef>
              <a:effectRef idx="1">
                <a:schemeClr val="accent2">
                  <a:shade val="90000"/>
                  <a:hueOff val="663875"/>
                  <a:satOff val="-42873"/>
                  <a:lumOff val="33849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24" name=" 3"/>
            <p:cNvSpPr/>
            <p:nvPr/>
          </p:nvSpPr>
          <p:spPr>
            <a:xfrm>
              <a:off x="1863518" y="3789639"/>
              <a:ext cx="2224713" cy="2224713"/>
            </a:xfrm>
            <a:prstGeom prst="gear9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 4"/>
            <p:cNvSpPr/>
            <p:nvPr/>
          </p:nvSpPr>
          <p:spPr>
            <a:xfrm>
              <a:off x="2297335" y="4374269"/>
              <a:ext cx="1368000" cy="11435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Value</a:t>
              </a:r>
              <a:endParaRPr lang="en-US" sz="40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 6"/>
            <p:cNvSpPr/>
            <p:nvPr/>
          </p:nvSpPr>
          <p:spPr>
            <a:xfrm>
              <a:off x="581325" y="3602470"/>
              <a:ext cx="1656000" cy="7983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Knowledge</a:t>
              </a:r>
              <a:endParaRPr lang="en-US" sz="16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8" name=" 8"/>
            <p:cNvSpPr/>
            <p:nvPr/>
          </p:nvSpPr>
          <p:spPr>
            <a:xfrm>
              <a:off x="1471827" y="2444311"/>
              <a:ext cx="1656000" cy="8898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i="0" kern="1200" dirty="0" smtClean="0">
                  <a:solidFill>
                    <a:schemeClr val="accent6">
                      <a:lumMod val="50000"/>
                    </a:schemeClr>
                  </a:solidFill>
                </a:rPr>
                <a:t>Information</a:t>
              </a:r>
              <a:endParaRPr lang="en-US" sz="1400" b="1" i="0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2" name="11 Flecha circular"/>
            <p:cNvSpPr/>
            <p:nvPr/>
          </p:nvSpPr>
          <p:spPr>
            <a:xfrm>
              <a:off x="1690823" y="3454860"/>
              <a:ext cx="2847632" cy="2847632"/>
            </a:xfrm>
            <a:prstGeom prst="circularArrow">
              <a:avLst>
                <a:gd name="adj1" fmla="val 4687"/>
                <a:gd name="adj2" fmla="val 299029"/>
                <a:gd name="adj3" fmla="val 2512605"/>
                <a:gd name="adj4" fmla="val 15868967"/>
                <a:gd name="adj5" fmla="val 5469"/>
              </a:avLst>
            </a:prstGeom>
          </p:spPr>
          <p:style>
            <a:lnRef idx="0">
              <a:schemeClr val="accent2">
                <a:shade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9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shade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7" name="26 CuadroTexto"/>
          <p:cNvSpPr txBox="1"/>
          <p:nvPr/>
        </p:nvSpPr>
        <p:spPr bwMode="auto">
          <a:xfrm>
            <a:off x="319087" y="308161"/>
            <a:ext cx="8663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2776"/>
                </a:solidFill>
                <a:cs typeface="Times New Roman" pitchFamily="18" charset="0"/>
              </a:rPr>
              <a:t>Using health information to improve quality of care  </a:t>
            </a:r>
            <a:endParaRPr lang="en-US" sz="2400" b="1" dirty="0" smtClean="0">
              <a:solidFill>
                <a:srgbClr val="002776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r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26" name="25 CuadroTexto"/>
          <p:cNvSpPr txBox="1"/>
          <p:nvPr/>
        </p:nvSpPr>
        <p:spPr bwMode="auto">
          <a:xfrm>
            <a:off x="319088" y="133350"/>
            <a:ext cx="83312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2776"/>
                </a:solidFill>
                <a:latin typeface="+mj-lt"/>
                <a:cs typeface="Times New Roman" pitchFamily="18" charset="0"/>
              </a:rPr>
              <a:t>The project will provide value directly and indirectly at three different levels</a:t>
            </a:r>
          </a:p>
        </p:txBody>
      </p:sp>
      <p:graphicFrame>
        <p:nvGraphicFramePr>
          <p:cNvPr id="17" name="16 Diagrama"/>
          <p:cNvGraphicFramePr/>
          <p:nvPr/>
        </p:nvGraphicFramePr>
        <p:xfrm>
          <a:off x="1600200" y="1125920"/>
          <a:ext cx="7437561" cy="4844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23 Rectángulo"/>
          <p:cNvSpPr/>
          <p:nvPr/>
        </p:nvSpPr>
        <p:spPr>
          <a:xfrm>
            <a:off x="211511" y="2743201"/>
            <a:ext cx="2196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E2783B"/>
                </a:solidFill>
              </a:rPr>
              <a:t>Increased ability for the </a:t>
            </a:r>
            <a:r>
              <a:rPr lang="en-US" b="1" dirty="0" smtClean="0">
                <a:solidFill>
                  <a:srgbClr val="E2783B"/>
                </a:solidFill>
              </a:rPr>
              <a:t>research and development institutions </a:t>
            </a:r>
            <a:r>
              <a:rPr lang="en-US" sz="1600" dirty="0" smtClean="0">
                <a:solidFill>
                  <a:srgbClr val="E2783B"/>
                </a:solidFill>
              </a:rPr>
              <a:t>and for the healthcare industry in general (suppliers, </a:t>
            </a:r>
            <a:r>
              <a:rPr lang="en-US" sz="1600" dirty="0" err="1" smtClean="0">
                <a:solidFill>
                  <a:srgbClr val="E2783B"/>
                </a:solidFill>
              </a:rPr>
              <a:t>pharma</a:t>
            </a:r>
            <a:r>
              <a:rPr lang="en-US" sz="1600" dirty="0" smtClean="0">
                <a:solidFill>
                  <a:srgbClr val="E2783B"/>
                </a:solidFill>
              </a:rPr>
              <a:t>, biotech, medical devices, etc.) </a:t>
            </a:r>
            <a:r>
              <a:rPr lang="en-US" b="1" dirty="0" smtClean="0">
                <a:solidFill>
                  <a:srgbClr val="E2783B"/>
                </a:solidFill>
              </a:rPr>
              <a:t>to carry out their activities</a:t>
            </a:r>
          </a:p>
        </p:txBody>
      </p:sp>
      <p:sp>
        <p:nvSpPr>
          <p:cNvPr id="25" name="24 Rectángulo"/>
          <p:cNvSpPr/>
          <p:nvPr/>
        </p:nvSpPr>
        <p:spPr>
          <a:xfrm>
            <a:off x="5184057" y="4468069"/>
            <a:ext cx="38537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3D4869"/>
                </a:solidFill>
              </a:rPr>
              <a:t>Increased capacity to </a:t>
            </a:r>
            <a:r>
              <a:rPr lang="en-US" b="1" dirty="0" smtClean="0">
                <a:solidFill>
                  <a:srgbClr val="3D4869"/>
                </a:solidFill>
              </a:rPr>
              <a:t>plan</a:t>
            </a:r>
            <a:r>
              <a:rPr lang="en-US" dirty="0" smtClean="0">
                <a:solidFill>
                  <a:srgbClr val="3D4869"/>
                </a:solidFill>
              </a:rPr>
              <a:t> </a:t>
            </a:r>
            <a:r>
              <a:rPr lang="en-US" sz="1600" dirty="0" smtClean="0">
                <a:solidFill>
                  <a:srgbClr val="3D4869"/>
                </a:solidFill>
              </a:rPr>
              <a:t>and allocate resources, find </a:t>
            </a:r>
            <a:r>
              <a:rPr lang="en-US" b="1" dirty="0" smtClean="0">
                <a:solidFill>
                  <a:srgbClr val="3D4869"/>
                </a:solidFill>
              </a:rPr>
              <a:t>efficiencies</a:t>
            </a:r>
            <a:r>
              <a:rPr lang="en-US" sz="1600" dirty="0" smtClean="0">
                <a:solidFill>
                  <a:srgbClr val="3D4869"/>
                </a:solidFill>
              </a:rPr>
              <a:t>, </a:t>
            </a:r>
            <a:r>
              <a:rPr lang="en-US" sz="1600" dirty="0" err="1" smtClean="0">
                <a:solidFill>
                  <a:srgbClr val="3D4869"/>
                </a:solidFill>
              </a:rPr>
              <a:t>proactivity</a:t>
            </a:r>
            <a:r>
              <a:rPr lang="en-US" sz="1600" dirty="0" smtClean="0">
                <a:solidFill>
                  <a:srgbClr val="3D4869"/>
                </a:solidFill>
              </a:rPr>
              <a:t> on </a:t>
            </a:r>
            <a:r>
              <a:rPr lang="en-US" b="1" dirty="0" smtClean="0">
                <a:solidFill>
                  <a:srgbClr val="3D4869"/>
                </a:solidFill>
              </a:rPr>
              <a:t>patient health </a:t>
            </a:r>
            <a:r>
              <a:rPr lang="en-US" sz="1600" dirty="0" smtClean="0">
                <a:solidFill>
                  <a:srgbClr val="3D4869"/>
                </a:solidFill>
              </a:rPr>
              <a:t>and experience improving, system control and performance assessment and improvement, etc.</a:t>
            </a:r>
            <a:endParaRPr lang="en-US" sz="1600" dirty="0">
              <a:solidFill>
                <a:srgbClr val="3D4869"/>
              </a:solidFill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658910" y="1400341"/>
            <a:ext cx="59725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Increased ability to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attract talent and investment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on health research sectors and other sectors directly or indirectly related to the life sciences.</a:t>
            </a:r>
          </a:p>
        </p:txBody>
      </p:sp>
    </p:spTree>
    <p:extLst>
      <p:ext uri="{BB962C8B-B14F-4D97-AF65-F5344CB8AC3E}">
        <p14:creationId xmlns:p14="http://schemas.microsoft.com/office/powerpoint/2010/main" xmlns="" val="681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03213" y="166502"/>
            <a:ext cx="8383587" cy="630237"/>
          </a:xfrm>
        </p:spPr>
        <p:txBody>
          <a:bodyPr/>
          <a:lstStyle/>
          <a:p>
            <a:r>
              <a:rPr lang="en-US" sz="2400" dirty="0" smtClean="0">
                <a:latin typeface="+mj-lt"/>
              </a:rPr>
              <a:t>Designation process of the </a:t>
            </a:r>
            <a:r>
              <a:rPr lang="en-US" sz="2400" dirty="0" smtClean="0">
                <a:latin typeface="+mj-lt"/>
              </a:rPr>
              <a:t>Collaborating Centre BCN </a:t>
            </a:r>
            <a:r>
              <a:rPr lang="en-US" sz="2400" dirty="0" smtClean="0">
                <a:latin typeface="+mj-lt"/>
              </a:rPr>
              <a:t>WHO-FIC Network </a:t>
            </a:r>
            <a:br>
              <a:rPr lang="en-US" sz="2400" dirty="0" smtClean="0">
                <a:latin typeface="+mj-lt"/>
              </a:rPr>
            </a:br>
            <a:endParaRPr lang="en-US" sz="2400" dirty="0">
              <a:latin typeface="+mj-lt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198FF06-7E48-4727-9981-21AB8324BB19}" type="slidenum">
              <a:rPr lang="ca-ES" smtClean="0"/>
              <a:pPr>
                <a:defRPr/>
              </a:pPr>
              <a:t>6</a:t>
            </a:fld>
            <a:endParaRPr lang="ca-ES" dirty="0"/>
          </a:p>
        </p:txBody>
      </p:sp>
      <p:graphicFrame>
        <p:nvGraphicFramePr>
          <p:cNvPr id="6" name="Diagrama 5"/>
          <p:cNvGraphicFramePr/>
          <p:nvPr/>
        </p:nvGraphicFramePr>
        <p:xfrm>
          <a:off x="107504" y="1225699"/>
          <a:ext cx="896448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tge 4" descr="4zAEowfB_400x400"/>
          <p:cNvPicPr/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6228184" y="4682083"/>
            <a:ext cx="129614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r>
              <a:rPr lang="en-US"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:\windows\TEMP\Content.IE5\NH784IUA\dglxasset[1].asp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844824"/>
            <a:ext cx="5472608" cy="3290748"/>
          </a:xfrm>
          <a:prstGeom prst="rect">
            <a:avLst/>
          </a:prstGeom>
          <a:noFill/>
        </p:spPr>
      </p:pic>
      <p:graphicFrame>
        <p:nvGraphicFramePr>
          <p:cNvPr id="6" name="Diagrama 5"/>
          <p:cNvGraphicFramePr/>
          <p:nvPr/>
        </p:nvGraphicFramePr>
        <p:xfrm>
          <a:off x="1371600" y="908720"/>
          <a:ext cx="6984776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098" name="Marcador de número de diapositiva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332D9E1F-859B-44DC-878D-1B11FABFE576}" type="slidenum">
              <a:rPr lang="ca-ES" smtClean="0"/>
              <a:pPr/>
              <a:t>7</a:t>
            </a:fld>
            <a:endParaRPr lang="ca-ES" dirty="0" smtClean="0"/>
          </a:p>
        </p:txBody>
      </p:sp>
      <p:sp>
        <p:nvSpPr>
          <p:cNvPr id="41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a-ES" dirty="0" smtClean="0"/>
              <a:t> </a:t>
            </a:r>
            <a:r>
              <a:rPr lang="en-US" sz="2400" dirty="0" smtClean="0">
                <a:latin typeface="+mj-lt"/>
              </a:rPr>
              <a:t>Collaborating </a:t>
            </a:r>
            <a:r>
              <a:rPr lang="en-US" sz="2400" dirty="0" smtClean="0">
                <a:latin typeface="+mj-lt"/>
              </a:rPr>
              <a:t>Centre BCN staff</a:t>
            </a:r>
          </a:p>
        </p:txBody>
      </p:sp>
      <p:sp>
        <p:nvSpPr>
          <p:cNvPr id="7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r>
              <a:rPr lang="en-US" sz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3 Marcador de número de diapositiva"/>
          <p:cNvSpPr txBox="1">
            <a:spLocks/>
          </p:cNvSpPr>
          <p:nvPr/>
        </p:nvSpPr>
        <p:spPr>
          <a:xfrm>
            <a:off x="8439150" y="6253900"/>
            <a:ext cx="704850" cy="476250"/>
          </a:xfrm>
          <a:prstGeom prst="rect">
            <a:avLst/>
          </a:prstGeom>
          <a:noFill/>
        </p:spPr>
        <p:txBody>
          <a:bodyPr anchor="ctr"/>
          <a:lstStyle/>
          <a:p>
            <a:pPr algn="ctr" defTabSz="913961" fontAlgn="auto">
              <a:spcBef>
                <a:spcPts val="0"/>
              </a:spcBef>
              <a:spcAft>
                <a:spcPts val="0"/>
              </a:spcAft>
              <a:defRPr/>
            </a:pPr>
            <a:fld id="{E7AC1B3C-8807-4087-AEEE-FA7201CE219E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pPr algn="ctr" defTabSz="913961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r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pitchFamily="34" charset="-128"/>
                <a:cs typeface="+mn-cs"/>
              </a:rPr>
              <a:t> </a:t>
            </a:r>
            <a:endParaRPr lang="en-US" sz="1200">
              <a:solidFill>
                <a:schemeClr val="tx1">
                  <a:tint val="75000"/>
                </a:schemeClr>
              </a:solidFill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26" name="25 CuadroTexto"/>
          <p:cNvSpPr txBox="1"/>
          <p:nvPr/>
        </p:nvSpPr>
        <p:spPr bwMode="auto">
          <a:xfrm>
            <a:off x="319088" y="200025"/>
            <a:ext cx="8331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/>
              <a:t>CC-BCN Working plan</a:t>
            </a:r>
            <a:endParaRPr lang="en-US" sz="2400" b="1" dirty="0" smtClean="0">
              <a:solidFill>
                <a:srgbClr val="002776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557213" y="1371600"/>
            <a:ext cx="8120062" cy="4339650"/>
          </a:xfrm>
          <a:prstGeom prst="rect">
            <a:avLst/>
          </a:prstGeom>
          <a:ln w="28575">
            <a:solidFill>
              <a:srgbClr val="F79646"/>
            </a:solidFill>
          </a:ln>
        </p:spPr>
        <p:txBody>
          <a:bodyPr wrap="square" lIns="180000" rIns="180000">
            <a:spAutoFit/>
          </a:bodyPr>
          <a:lstStyle/>
          <a:p>
            <a:pPr marL="266700" lvl="0" indent="-266700" algn="just">
              <a:buFont typeface="Wingdings" pitchFamily="2" charset="2"/>
              <a:buChar char="§"/>
            </a:pPr>
            <a:endParaRPr lang="en-US" sz="1400" b="1" dirty="0" smtClean="0">
              <a:latin typeface="+mj-lt"/>
            </a:endParaRPr>
          </a:p>
          <a:p>
            <a:pPr marL="266700" lvl="0" indent="-266700" algn="just">
              <a:buFont typeface="Wingdings" pitchFamily="2" charset="2"/>
              <a:buChar char="§"/>
            </a:pPr>
            <a:r>
              <a:rPr lang="en-US" sz="1400" b="1" dirty="0" smtClean="0">
                <a:latin typeface="+mj-lt"/>
              </a:rPr>
              <a:t>Activity 1. Organization of the  WHO FIC Network Annual Meeting in 2014.</a:t>
            </a:r>
          </a:p>
          <a:p>
            <a:pPr marL="628650" lvl="0" indent="-266700" algn="just">
              <a:buFont typeface="Courier New" pitchFamily="49" charset="0"/>
              <a:buChar char="o"/>
            </a:pPr>
            <a:r>
              <a:rPr lang="en-US" sz="1200" dirty="0" smtClean="0">
                <a:latin typeface="+mj-lt"/>
              </a:rPr>
              <a:t>Create a common work space of discussion for the WHO-FIC Work Groups   </a:t>
            </a:r>
          </a:p>
          <a:p>
            <a:pPr marL="628650" lvl="0" indent="-266700" algn="just">
              <a:buFont typeface="Courier New" pitchFamily="49" charset="0"/>
              <a:buChar char="o"/>
            </a:pPr>
            <a:r>
              <a:rPr lang="en-US" sz="1200" dirty="0" smtClean="0">
                <a:latin typeface="+mj-lt"/>
              </a:rPr>
              <a:t>Collaborate to drawn the WHO-FIC Network the roadmap for the forthcoming year </a:t>
            </a:r>
          </a:p>
          <a:p>
            <a:pPr marL="628650" lvl="0" indent="-266700" algn="just">
              <a:buFont typeface="Courier New" pitchFamily="49" charset="0"/>
              <a:buChar char="o"/>
            </a:pPr>
            <a:r>
              <a:rPr lang="en-US" sz="1200" dirty="0" smtClean="0">
                <a:latin typeface="+mj-lt"/>
              </a:rPr>
              <a:t>Disseminate the progress of the ICD and other classifications</a:t>
            </a:r>
          </a:p>
          <a:p>
            <a:pPr marL="628650" lvl="0" indent="-266700" algn="just">
              <a:buFont typeface="Courier New" pitchFamily="49" charset="0"/>
              <a:buChar char="o"/>
            </a:pPr>
            <a:r>
              <a:rPr lang="en-US" sz="1200" dirty="0" smtClean="0">
                <a:latin typeface="+mj-lt"/>
              </a:rPr>
              <a:t>Give visibility to the Spanish-speaking members of the WHO-FIC Network and promote a networking space for these members</a:t>
            </a:r>
          </a:p>
          <a:p>
            <a:pPr marL="266700" lvl="0" indent="-266700" algn="just"/>
            <a:endParaRPr lang="en-US" sz="1400" b="1" dirty="0" smtClean="0">
              <a:latin typeface="+mj-lt"/>
            </a:endParaRPr>
          </a:p>
          <a:p>
            <a:pPr marL="266700" lvl="0" indent="-266700" algn="just">
              <a:buFont typeface="Wingdings" pitchFamily="2" charset="2"/>
              <a:buChar char="§"/>
            </a:pPr>
            <a:r>
              <a:rPr lang="en-US" sz="1400" b="1" dirty="0" smtClean="0">
                <a:latin typeface="+mj-lt"/>
              </a:rPr>
              <a:t>Activity 2. Support to the ICD-11th developments.</a:t>
            </a:r>
          </a:p>
          <a:p>
            <a:pPr marL="628650" lvl="1" indent="-266700" algn="just">
              <a:buFont typeface="Courier New" pitchFamily="49" charset="0"/>
              <a:buChar char="o"/>
            </a:pPr>
            <a:r>
              <a:rPr lang="en-US" sz="1200" dirty="0" smtClean="0">
                <a:latin typeface="+mj-lt"/>
              </a:rPr>
              <a:t>Participation in the reference groups meetings and discussions, with special interest in Mortality Reference Group and the Family Development Committee.</a:t>
            </a:r>
          </a:p>
          <a:p>
            <a:pPr marL="266700" lvl="0" indent="-266700" algn="just"/>
            <a:endParaRPr lang="en-US" sz="1400" b="1" dirty="0" smtClean="0">
              <a:latin typeface="+mj-lt"/>
            </a:endParaRPr>
          </a:p>
          <a:p>
            <a:pPr marL="266700" lvl="0" indent="-266700" algn="just">
              <a:buFont typeface="Wingdings" pitchFamily="2" charset="2"/>
              <a:buChar char="§"/>
            </a:pPr>
            <a:r>
              <a:rPr lang="en-US" sz="1400" b="1" dirty="0" smtClean="0">
                <a:latin typeface="+mj-lt"/>
              </a:rPr>
              <a:t>Activity 3. </a:t>
            </a:r>
            <a:r>
              <a:rPr lang="en-GB" sz="1400" b="1" dirty="0" smtClean="0">
                <a:latin typeface="+mj-lt"/>
              </a:rPr>
              <a:t>Uses of ICT and </a:t>
            </a:r>
            <a:r>
              <a:rPr lang="en-GB" sz="1400" b="1" dirty="0" err="1" smtClean="0">
                <a:latin typeface="+mj-lt"/>
              </a:rPr>
              <a:t>eHealth</a:t>
            </a:r>
            <a:r>
              <a:rPr lang="en-GB" sz="1400" b="1" dirty="0" smtClean="0">
                <a:latin typeface="+mj-lt"/>
              </a:rPr>
              <a:t> tools applied to CTS products.</a:t>
            </a:r>
          </a:p>
          <a:p>
            <a:pPr marL="628650" indent="-266700" algn="just">
              <a:buFont typeface="Courier New" pitchFamily="49" charset="0"/>
              <a:buChar char="o"/>
            </a:pPr>
            <a:r>
              <a:rPr lang="en-GB" sz="1200" dirty="0" smtClean="0">
                <a:latin typeface="+mj-lt"/>
              </a:rPr>
              <a:t>Increase the use of ICT and </a:t>
            </a:r>
            <a:r>
              <a:rPr lang="en-GB" sz="1200" dirty="0" err="1" smtClean="0">
                <a:latin typeface="+mj-lt"/>
              </a:rPr>
              <a:t>eHealth</a:t>
            </a:r>
            <a:r>
              <a:rPr lang="en-GB" sz="1200" dirty="0" smtClean="0">
                <a:latin typeface="+mj-lt"/>
              </a:rPr>
              <a:t> tools among professionals through devices of automatic codification.</a:t>
            </a:r>
            <a:endParaRPr lang="ca-ES" sz="1200" dirty="0" smtClean="0">
              <a:latin typeface="+mj-lt"/>
            </a:endParaRPr>
          </a:p>
          <a:p>
            <a:pPr marL="628650" indent="-266700" algn="just"/>
            <a:endParaRPr lang="ca-ES" sz="1400" b="1" dirty="0" smtClean="0">
              <a:latin typeface="+mj-lt"/>
            </a:endParaRPr>
          </a:p>
          <a:p>
            <a:pPr marL="266700" lvl="0" indent="-266700" algn="just">
              <a:buFont typeface="Wingdings" pitchFamily="2" charset="2"/>
              <a:buChar char="§"/>
            </a:pPr>
            <a:r>
              <a:rPr lang="en-US" sz="1400" b="1" dirty="0" smtClean="0">
                <a:latin typeface="+mj-lt"/>
              </a:rPr>
              <a:t>Activity 4. </a:t>
            </a:r>
            <a:r>
              <a:rPr lang="en-GB" sz="1400" b="1" dirty="0" smtClean="0">
                <a:latin typeface="+mj-lt"/>
              </a:rPr>
              <a:t>Dissemination of classification systems and promotion of their added-value.</a:t>
            </a:r>
            <a:r>
              <a:rPr lang="en-US" sz="1400" b="1" dirty="0" smtClean="0">
                <a:latin typeface="+mj-lt"/>
              </a:rPr>
              <a:t> </a:t>
            </a:r>
          </a:p>
          <a:p>
            <a:pPr marL="628650" indent="-266700" algn="just">
              <a:buFont typeface="Courier New" pitchFamily="49" charset="0"/>
              <a:buChar char="o"/>
            </a:pPr>
            <a:r>
              <a:rPr lang="en-GB" sz="1200" dirty="0" smtClean="0">
                <a:latin typeface="+mj-lt"/>
              </a:rPr>
              <a:t>Creation of an updated repository of e-learning experiences and tools related to CTS products.</a:t>
            </a:r>
            <a:endParaRPr lang="ca-ES" sz="1200" dirty="0" smtClean="0">
              <a:latin typeface="+mj-lt"/>
            </a:endParaRPr>
          </a:p>
          <a:p>
            <a:pPr marL="266700" lvl="0" indent="-266700" algn="just"/>
            <a:endParaRPr lang="ca-ES" sz="1400" b="1" dirty="0" smtClean="0">
              <a:latin typeface="+mj-lt"/>
            </a:endParaRPr>
          </a:p>
          <a:p>
            <a:pPr marL="266700" lvl="0" indent="-266700" algn="just">
              <a:buFont typeface="Wingdings" pitchFamily="2" charset="2"/>
              <a:buChar char="§"/>
            </a:pPr>
            <a:r>
              <a:rPr lang="ca-ES" sz="1400" b="1" dirty="0" err="1" smtClean="0">
                <a:latin typeface="+mj-lt"/>
              </a:rPr>
              <a:t>Activity</a:t>
            </a:r>
            <a:r>
              <a:rPr lang="ca-ES" sz="1400" b="1" dirty="0" smtClean="0">
                <a:latin typeface="+mj-lt"/>
              </a:rPr>
              <a:t> 5. </a:t>
            </a:r>
            <a:r>
              <a:rPr lang="en-GB" sz="1400" b="1" dirty="0" smtClean="0">
                <a:latin typeface="+mj-lt"/>
              </a:rPr>
              <a:t>Implementation of the current use versions of ICD in the Spanish territory.</a:t>
            </a:r>
          </a:p>
          <a:p>
            <a:pPr marL="628650" lvl="1" indent="-266700" algn="just">
              <a:buFont typeface="Courier New" pitchFamily="49" charset="0"/>
              <a:buChar char="o"/>
            </a:pPr>
            <a:r>
              <a:rPr lang="en-GB" sz="1200" dirty="0" smtClean="0"/>
              <a:t>Create a repository of all the Spanish ICD implementation guidelines </a:t>
            </a:r>
            <a:endParaRPr lang="ca-ES" sz="1200" dirty="0" smtClean="0"/>
          </a:p>
          <a:p>
            <a:pPr marL="266700" lvl="0" indent="-266700" algn="just">
              <a:buFont typeface="Wingdings" pitchFamily="2" charset="2"/>
              <a:buChar char="§"/>
            </a:pPr>
            <a:endParaRPr lang="ca-ES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07784"/>
            <a:ext cx="91440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dirty="0" smtClean="0">
                <a:latin typeface="+mj-lt"/>
              </a:rPr>
              <a:t>Thank you  </a:t>
            </a:r>
            <a:br>
              <a:rPr lang="en-US" sz="44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/>
            </a:r>
            <a:br>
              <a:rPr lang="en-US" sz="2800" dirty="0" smtClean="0">
                <a:latin typeface="+mj-lt"/>
              </a:rPr>
            </a:b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1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129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1&quot;&gt;&lt;elem m_fUsage=&quot;2.71000000000000000000E+000&quot;&gt;&lt;m_ppcolschidx val=&quot;0&quot;/&gt;&lt;m_rgb r=&quot;77&quot; g=&quot;aa&quot; b=&quot;ee&quot;/&gt;&lt;/elem&gt;&lt;/m_vecMRU&gt;&lt;/m_mruColor&gt;&lt;m_mapectfillschemeMRU/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m_chDecimalSymbol17909&gt;,&lt;/m_chDecimalSymbol17909&gt;&lt;m_nGroupingDigits17909 val=&quot;3&quot;/&gt;&lt;m_chGroupingSymbol17909&gt;.&lt;/m_chGroupingSymbol17909&gt;&lt;/m_precDefault&gt;&lt;/CDefaultPrec&gt;&lt;/root&gt;"/>
  <p:tag name="NP_IDX" val="2"/>
  <p:tag name="THINKCELLUNDODONOTDELETE" val="0"/>
</p:tagLst>
</file>

<file path=ppt/theme/theme1.xml><?xml version="1.0" encoding="utf-8"?>
<a:theme xmlns:a="http://schemas.openxmlformats.org/drawingml/2006/main" name="2_Separadores">
  <a:themeElements>
    <a:clrScheme name="Separadores 1">
      <a:dk1>
        <a:srgbClr val="002776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2064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Separador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=""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=""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0" tIns="0" rIns="0" bIns="0"/>
      <a:lstStyle>
        <a:defPPr>
          <a:defRPr sz="2800" b="1" dirty="0" smtClean="0">
            <a:solidFill>
              <a:srgbClr val="002776"/>
            </a:solidFill>
            <a:latin typeface="Times New Roman" pitchFamily="18" charset="0"/>
            <a:cs typeface="Times New Roman" pitchFamily="18" charset="0"/>
          </a:defRPr>
        </a:defPPr>
      </a:lstStyle>
    </a:txDef>
  </a:objectDefaults>
  <a:extraClrSchemeLst>
    <a:extraClrScheme>
      <a:clrScheme name="Separadores 1">
        <a:dk1>
          <a:srgbClr val="002776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2064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eparadores">
  <a:themeElements>
    <a:clrScheme name="Separadores 1">
      <a:dk1>
        <a:srgbClr val="002776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2064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Separador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eparadores 1">
        <a:dk1>
          <a:srgbClr val="002776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2064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13524</TotalTime>
  <Words>1105</Words>
  <Application>Microsoft Office PowerPoint</Application>
  <PresentationFormat>Presentació en pantalla (4:3)</PresentationFormat>
  <Paragraphs>136</Paragraphs>
  <Slides>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Títols de les diapositives</vt:lpstr>
      </vt:variant>
      <vt:variant>
        <vt:i4>9</vt:i4>
      </vt:variant>
    </vt:vector>
  </HeadingPairs>
  <TitlesOfParts>
    <vt:vector size="11" baseType="lpstr">
      <vt:lpstr>2_Separadores</vt:lpstr>
      <vt:lpstr>Separadores</vt:lpstr>
      <vt:lpstr>Designation process of the Collaborating Centre BCN WHO-FIC Network  Agency for Health Quality and Assessment of Catalonia</vt:lpstr>
      <vt:lpstr>Diapositiva 2</vt:lpstr>
      <vt:lpstr>Diapositiva 3</vt:lpstr>
      <vt:lpstr>Diapositiva 4</vt:lpstr>
      <vt:lpstr>Diapositiva 5</vt:lpstr>
      <vt:lpstr>Designation process of the Collaborating Centre BCN WHO-FIC Network  </vt:lpstr>
      <vt:lpstr> Collaborating Centre BCN staff</vt:lpstr>
      <vt:lpstr>Diapositiva 8</vt:lpstr>
      <vt:lpstr>Thank you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 Estratègic AQuAS</dc:title>
  <dc:creator>AQuAS</dc:creator>
  <cp:lastModifiedBy>45545125L</cp:lastModifiedBy>
  <cp:revision>1850</cp:revision>
  <dcterms:created xsi:type="dcterms:W3CDTF">2012-11-28T11:17:26Z</dcterms:created>
  <dcterms:modified xsi:type="dcterms:W3CDTF">2014-10-15T14:15:00Z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le">
    <vt:lpwstr>Pla Estratègic AQuAS</vt:lpwstr>
  </property>
  <property fmtid="{D5CDD505-2E9C-101B-9397-08002B2CF9AE}" pid="3" name="Final">
    <vt:bool>true</vt:bool>
  </property>
  <property fmtid="{D5CDD505-2E9C-101B-9397-08002B2CF9AE}" pid="4" name="Event">
    <vt:lpwstr/>
  </property>
  <property fmtid="{D5CDD505-2E9C-101B-9397-08002B2CF9AE}" pid="5" name="Delivery Date">
    <vt:lpwstr/>
  </property>
  <property fmtid="{D5CDD505-2E9C-101B-9397-08002B2CF9AE}" pid="6" name="docid">
    <vt:lpwstr/>
  </property>
</Properties>
</file>