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12"/>
  </p:notesMasterIdLst>
  <p:sldIdLst>
    <p:sldId id="257" r:id="rId2"/>
    <p:sldId id="278" r:id="rId3"/>
    <p:sldId id="280" r:id="rId4"/>
    <p:sldId id="272" r:id="rId5"/>
    <p:sldId id="282" r:id="rId6"/>
    <p:sldId id="284" r:id="rId7"/>
    <p:sldId id="285" r:id="rId8"/>
    <p:sldId id="298" r:id="rId9"/>
    <p:sldId id="296" r:id="rId10"/>
    <p:sldId id="29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14" y="-2046"/>
      </p:cViewPr>
      <p:guideLst>
        <p:guide orient="horz" pos="432"/>
        <p:guide orient="horz" pos="864"/>
        <p:guide orient="horz" pos="1728"/>
        <p:guide orient="horz" pos="2592"/>
        <p:guide orient="horz" pos="3456"/>
        <p:guide orient="horz" pos="3888"/>
        <p:guide pos="416"/>
        <p:guide pos="821"/>
        <p:guide pos="1648"/>
        <p:guide pos="2464"/>
        <p:guide pos="3296"/>
        <p:guide pos="4112"/>
        <p:guide pos="4944"/>
        <p:guide pos="53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F185E-7BCD-4C10-98DB-245FE25273F0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94E051-15B0-4624-9889-09136CD0A6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20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78592-48C5-45C1-96F0-BD360B5C98D3}" type="slidenum">
              <a:rPr lang="en-US" smtClean="0"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test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9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368" y="2743200"/>
            <a:ext cx="7827264" cy="1371600"/>
          </a:xfrm>
        </p:spPr>
        <p:txBody>
          <a:bodyPr lIns="0" rIns="0" anchor="b" anchorCtr="0">
            <a:noAutofit/>
          </a:bodyPr>
          <a:lstStyle>
            <a:lvl1pPr algn="l"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68" y="4114800"/>
            <a:ext cx="7827264" cy="685800"/>
          </a:xfrm>
        </p:spPr>
        <p:txBody>
          <a:bodyPr lIns="0" tIns="228600" rIns="0">
            <a:noAutofit/>
          </a:bodyPr>
          <a:lstStyle>
            <a:lvl1pPr marL="0" indent="0" algn="l">
              <a:spcBef>
                <a:spcPts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1B8A-B196-4C92-B78E-CF62B58F5E6D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EEF6-673E-454E-86C7-8216BA50636A}" type="slidenum">
              <a:rPr lang="en-US" smtClean="0"/>
              <a:t>‹#›</a:t>
            </a:fld>
            <a:endParaRPr lang="en-US"/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658368" y="685800"/>
            <a:ext cx="1266231" cy="1380744"/>
            <a:chOff x="2971800" y="685800"/>
            <a:chExt cx="1767681" cy="1927543"/>
          </a:xfrm>
        </p:grpSpPr>
        <p:sp>
          <p:nvSpPr>
            <p:cNvPr id="32" name="Freeform 22"/>
            <p:cNvSpPr>
              <a:spLocks noEditPoints="1"/>
            </p:cNvSpPr>
            <p:nvPr/>
          </p:nvSpPr>
          <p:spPr bwMode="auto">
            <a:xfrm>
              <a:off x="3235801" y="1625600"/>
              <a:ext cx="1238250" cy="987743"/>
            </a:xfrm>
            <a:custGeom>
              <a:avLst/>
              <a:gdLst>
                <a:gd name="T0" fmla="*/ 2605 w 3302"/>
                <a:gd name="T1" fmla="*/ 0 h 2634"/>
                <a:gd name="T2" fmla="*/ 1908 w 3302"/>
                <a:gd name="T3" fmla="*/ 0 h 2634"/>
                <a:gd name="T4" fmla="*/ 1908 w 3302"/>
                <a:gd name="T5" fmla="*/ 785 h 2634"/>
                <a:gd name="T6" fmla="*/ 2252 w 3302"/>
                <a:gd name="T7" fmla="*/ 1571 h 2634"/>
                <a:gd name="T8" fmla="*/ 2251 w 3302"/>
                <a:gd name="T9" fmla="*/ 1461 h 2634"/>
                <a:gd name="T10" fmla="*/ 2068 w 3302"/>
                <a:gd name="T11" fmla="*/ 882 h 2634"/>
                <a:gd name="T12" fmla="*/ 2068 w 3302"/>
                <a:gd name="T13" fmla="*/ 676 h 2634"/>
                <a:gd name="T14" fmla="*/ 2332 w 3302"/>
                <a:gd name="T15" fmla="*/ 676 h 2634"/>
                <a:gd name="T16" fmla="*/ 2332 w 3302"/>
                <a:gd name="T17" fmla="*/ 1573 h 2634"/>
                <a:gd name="T18" fmla="*/ 1656 w 3302"/>
                <a:gd name="T19" fmla="*/ 2578 h 2634"/>
                <a:gd name="T20" fmla="*/ 981 w 3302"/>
                <a:gd name="T21" fmla="*/ 1623 h 2634"/>
                <a:gd name="T22" fmla="*/ 1395 w 3302"/>
                <a:gd name="T23" fmla="*/ 785 h 2634"/>
                <a:gd name="T24" fmla="*/ 1395 w 3302"/>
                <a:gd name="T25" fmla="*/ 676 h 2634"/>
                <a:gd name="T26" fmla="*/ 1656 w 3302"/>
                <a:gd name="T27" fmla="*/ 676 h 2634"/>
                <a:gd name="T28" fmla="*/ 1823 w 3302"/>
                <a:gd name="T29" fmla="*/ 676 h 2634"/>
                <a:gd name="T30" fmla="*/ 1823 w 3302"/>
                <a:gd name="T31" fmla="*/ 514 h 2634"/>
                <a:gd name="T32" fmla="*/ 1656 w 3302"/>
                <a:gd name="T33" fmla="*/ 514 h 2634"/>
                <a:gd name="T34" fmla="*/ 1395 w 3302"/>
                <a:gd name="T35" fmla="*/ 514 h 2634"/>
                <a:gd name="T36" fmla="*/ 1395 w 3302"/>
                <a:gd name="T37" fmla="*/ 514 h 2634"/>
                <a:gd name="T38" fmla="*/ 1235 w 3302"/>
                <a:gd name="T39" fmla="*/ 514 h 2634"/>
                <a:gd name="T40" fmla="*/ 1235 w 3302"/>
                <a:gd name="T41" fmla="*/ 514 h 2634"/>
                <a:gd name="T42" fmla="*/ 819 w 3302"/>
                <a:gd name="T43" fmla="*/ 514 h 2634"/>
                <a:gd name="T44" fmla="*/ 819 w 3302"/>
                <a:gd name="T45" fmla="*/ 1457 h 2634"/>
                <a:gd name="T46" fmla="*/ 822 w 3302"/>
                <a:gd name="T47" fmla="*/ 1553 h 2634"/>
                <a:gd name="T48" fmla="*/ 822 w 3302"/>
                <a:gd name="T49" fmla="*/ 1554 h 2634"/>
                <a:gd name="T50" fmla="*/ 980 w 3302"/>
                <a:gd name="T51" fmla="*/ 1423 h 2634"/>
                <a:gd name="T52" fmla="*/ 980 w 3302"/>
                <a:gd name="T53" fmla="*/ 1423 h 2634"/>
                <a:gd name="T54" fmla="*/ 980 w 3302"/>
                <a:gd name="T55" fmla="*/ 676 h 2634"/>
                <a:gd name="T56" fmla="*/ 1235 w 3302"/>
                <a:gd name="T57" fmla="*/ 676 h 2634"/>
                <a:gd name="T58" fmla="*/ 1235 w 3302"/>
                <a:gd name="T59" fmla="*/ 676 h 2634"/>
                <a:gd name="T60" fmla="*/ 1235 w 3302"/>
                <a:gd name="T61" fmla="*/ 882 h 2634"/>
                <a:gd name="T62" fmla="*/ 698 w 3302"/>
                <a:gd name="T63" fmla="*/ 1710 h 2634"/>
                <a:gd name="T64" fmla="*/ 161 w 3302"/>
                <a:gd name="T65" fmla="*/ 882 h 2634"/>
                <a:gd name="T66" fmla="*/ 161 w 3302"/>
                <a:gd name="T67" fmla="*/ 160 h 2634"/>
                <a:gd name="T68" fmla="*/ 698 w 3302"/>
                <a:gd name="T69" fmla="*/ 160 h 2634"/>
                <a:gd name="T70" fmla="*/ 1235 w 3302"/>
                <a:gd name="T71" fmla="*/ 160 h 2634"/>
                <a:gd name="T72" fmla="*/ 1235 w 3302"/>
                <a:gd name="T73" fmla="*/ 436 h 2634"/>
                <a:gd name="T74" fmla="*/ 1395 w 3302"/>
                <a:gd name="T75" fmla="*/ 436 h 2634"/>
                <a:gd name="T76" fmla="*/ 1395 w 3302"/>
                <a:gd name="T77" fmla="*/ 0 h 2634"/>
                <a:gd name="T78" fmla="*/ 698 w 3302"/>
                <a:gd name="T79" fmla="*/ 0 h 2634"/>
                <a:gd name="T80" fmla="*/ 0 w 3302"/>
                <a:gd name="T81" fmla="*/ 0 h 2634"/>
                <a:gd name="T82" fmla="*/ 0 w 3302"/>
                <a:gd name="T83" fmla="*/ 785 h 2634"/>
                <a:gd name="T84" fmla="*/ 698 w 3302"/>
                <a:gd name="T85" fmla="*/ 1766 h 2634"/>
                <a:gd name="T86" fmla="*/ 838 w 3302"/>
                <a:gd name="T87" fmla="*/ 1705 h 2634"/>
                <a:gd name="T88" fmla="*/ 1656 w 3302"/>
                <a:gd name="T89" fmla="*/ 2634 h 2634"/>
                <a:gd name="T90" fmla="*/ 2474 w 3302"/>
                <a:gd name="T91" fmla="*/ 1709 h 2634"/>
                <a:gd name="T92" fmla="*/ 2605 w 3302"/>
                <a:gd name="T93" fmla="*/ 1766 h 2634"/>
                <a:gd name="T94" fmla="*/ 3302 w 3302"/>
                <a:gd name="T95" fmla="*/ 785 h 2634"/>
                <a:gd name="T96" fmla="*/ 3302 w 3302"/>
                <a:gd name="T97" fmla="*/ 0 h 2634"/>
                <a:gd name="T98" fmla="*/ 2605 w 3302"/>
                <a:gd name="T99" fmla="*/ 0 h 2634"/>
                <a:gd name="T100" fmla="*/ 3142 w 3302"/>
                <a:gd name="T101" fmla="*/ 882 h 2634"/>
                <a:gd name="T102" fmla="*/ 2605 w 3302"/>
                <a:gd name="T103" fmla="*/ 1710 h 2634"/>
                <a:gd name="T104" fmla="*/ 2482 w 3302"/>
                <a:gd name="T105" fmla="*/ 1647 h 2634"/>
                <a:gd name="T106" fmla="*/ 2493 w 3302"/>
                <a:gd name="T107" fmla="*/ 1457 h 2634"/>
                <a:gd name="T108" fmla="*/ 2493 w 3302"/>
                <a:gd name="T109" fmla="*/ 514 h 2634"/>
                <a:gd name="T110" fmla="*/ 2068 w 3302"/>
                <a:gd name="T111" fmla="*/ 514 h 2634"/>
                <a:gd name="T112" fmla="*/ 2068 w 3302"/>
                <a:gd name="T113" fmla="*/ 160 h 2634"/>
                <a:gd name="T114" fmla="*/ 2605 w 3302"/>
                <a:gd name="T115" fmla="*/ 160 h 2634"/>
                <a:gd name="T116" fmla="*/ 3142 w 3302"/>
                <a:gd name="T117" fmla="*/ 160 h 2634"/>
                <a:gd name="T118" fmla="*/ 3142 w 3302"/>
                <a:gd name="T119" fmla="*/ 882 h 2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02" h="2634">
                  <a:moveTo>
                    <a:pt x="2605" y="0"/>
                  </a:moveTo>
                  <a:cubicBezTo>
                    <a:pt x="1908" y="0"/>
                    <a:pt x="1908" y="0"/>
                    <a:pt x="1908" y="0"/>
                  </a:cubicBezTo>
                  <a:cubicBezTo>
                    <a:pt x="1908" y="785"/>
                    <a:pt x="1908" y="785"/>
                    <a:pt x="1908" y="785"/>
                  </a:cubicBezTo>
                  <a:cubicBezTo>
                    <a:pt x="1908" y="1146"/>
                    <a:pt x="2033" y="1397"/>
                    <a:pt x="2252" y="1571"/>
                  </a:cubicBezTo>
                  <a:cubicBezTo>
                    <a:pt x="2251" y="1461"/>
                    <a:pt x="2251" y="1461"/>
                    <a:pt x="2251" y="1461"/>
                  </a:cubicBezTo>
                  <a:cubicBezTo>
                    <a:pt x="2091" y="1276"/>
                    <a:pt x="2068" y="1064"/>
                    <a:pt x="2068" y="882"/>
                  </a:cubicBezTo>
                  <a:cubicBezTo>
                    <a:pt x="2068" y="676"/>
                    <a:pt x="2068" y="676"/>
                    <a:pt x="2068" y="676"/>
                  </a:cubicBezTo>
                  <a:cubicBezTo>
                    <a:pt x="2332" y="676"/>
                    <a:pt x="2332" y="676"/>
                    <a:pt x="2332" y="676"/>
                  </a:cubicBezTo>
                  <a:cubicBezTo>
                    <a:pt x="2332" y="1573"/>
                    <a:pt x="2332" y="1573"/>
                    <a:pt x="2332" y="1573"/>
                  </a:cubicBezTo>
                  <a:cubicBezTo>
                    <a:pt x="2332" y="1900"/>
                    <a:pt x="2240" y="2317"/>
                    <a:pt x="1656" y="2578"/>
                  </a:cubicBezTo>
                  <a:cubicBezTo>
                    <a:pt x="1101" y="2330"/>
                    <a:pt x="991" y="1941"/>
                    <a:pt x="981" y="1623"/>
                  </a:cubicBezTo>
                  <a:cubicBezTo>
                    <a:pt x="1243" y="1447"/>
                    <a:pt x="1395" y="1182"/>
                    <a:pt x="1395" y="785"/>
                  </a:cubicBezTo>
                  <a:cubicBezTo>
                    <a:pt x="1395" y="676"/>
                    <a:pt x="1395" y="676"/>
                    <a:pt x="1395" y="676"/>
                  </a:cubicBezTo>
                  <a:cubicBezTo>
                    <a:pt x="1656" y="676"/>
                    <a:pt x="1656" y="676"/>
                    <a:pt x="1656" y="676"/>
                  </a:cubicBezTo>
                  <a:cubicBezTo>
                    <a:pt x="1823" y="676"/>
                    <a:pt x="1823" y="676"/>
                    <a:pt x="1823" y="676"/>
                  </a:cubicBezTo>
                  <a:cubicBezTo>
                    <a:pt x="1823" y="514"/>
                    <a:pt x="1823" y="514"/>
                    <a:pt x="1823" y="514"/>
                  </a:cubicBezTo>
                  <a:cubicBezTo>
                    <a:pt x="1656" y="514"/>
                    <a:pt x="1656" y="514"/>
                    <a:pt x="1656" y="514"/>
                  </a:cubicBezTo>
                  <a:cubicBezTo>
                    <a:pt x="1395" y="514"/>
                    <a:pt x="1395" y="514"/>
                    <a:pt x="1395" y="514"/>
                  </a:cubicBezTo>
                  <a:cubicBezTo>
                    <a:pt x="1395" y="514"/>
                    <a:pt x="1395" y="514"/>
                    <a:pt x="1395" y="514"/>
                  </a:cubicBezTo>
                  <a:cubicBezTo>
                    <a:pt x="1235" y="514"/>
                    <a:pt x="1235" y="514"/>
                    <a:pt x="1235" y="514"/>
                  </a:cubicBezTo>
                  <a:cubicBezTo>
                    <a:pt x="1235" y="514"/>
                    <a:pt x="1235" y="514"/>
                    <a:pt x="1235" y="514"/>
                  </a:cubicBezTo>
                  <a:cubicBezTo>
                    <a:pt x="819" y="514"/>
                    <a:pt x="819" y="514"/>
                    <a:pt x="819" y="514"/>
                  </a:cubicBezTo>
                  <a:cubicBezTo>
                    <a:pt x="819" y="1457"/>
                    <a:pt x="819" y="1457"/>
                    <a:pt x="819" y="1457"/>
                  </a:cubicBezTo>
                  <a:cubicBezTo>
                    <a:pt x="819" y="1490"/>
                    <a:pt x="820" y="1522"/>
                    <a:pt x="822" y="1553"/>
                  </a:cubicBezTo>
                  <a:cubicBezTo>
                    <a:pt x="822" y="1554"/>
                    <a:pt x="822" y="1554"/>
                    <a:pt x="822" y="1554"/>
                  </a:cubicBezTo>
                  <a:cubicBezTo>
                    <a:pt x="885" y="1512"/>
                    <a:pt x="937" y="1469"/>
                    <a:pt x="980" y="1423"/>
                  </a:cubicBezTo>
                  <a:cubicBezTo>
                    <a:pt x="980" y="1423"/>
                    <a:pt x="980" y="1423"/>
                    <a:pt x="980" y="1423"/>
                  </a:cubicBezTo>
                  <a:cubicBezTo>
                    <a:pt x="980" y="676"/>
                    <a:pt x="980" y="676"/>
                    <a:pt x="980" y="676"/>
                  </a:cubicBezTo>
                  <a:cubicBezTo>
                    <a:pt x="1235" y="676"/>
                    <a:pt x="1235" y="676"/>
                    <a:pt x="1235" y="676"/>
                  </a:cubicBezTo>
                  <a:cubicBezTo>
                    <a:pt x="1235" y="676"/>
                    <a:pt x="1235" y="676"/>
                    <a:pt x="1235" y="676"/>
                  </a:cubicBezTo>
                  <a:cubicBezTo>
                    <a:pt x="1235" y="882"/>
                    <a:pt x="1235" y="882"/>
                    <a:pt x="1235" y="882"/>
                  </a:cubicBezTo>
                  <a:cubicBezTo>
                    <a:pt x="1235" y="1154"/>
                    <a:pt x="1184" y="1492"/>
                    <a:pt x="698" y="1710"/>
                  </a:cubicBezTo>
                  <a:cubicBezTo>
                    <a:pt x="211" y="1492"/>
                    <a:pt x="161" y="1154"/>
                    <a:pt x="161" y="882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698" y="160"/>
                    <a:pt x="698" y="160"/>
                    <a:pt x="698" y="160"/>
                  </a:cubicBezTo>
                  <a:cubicBezTo>
                    <a:pt x="1235" y="160"/>
                    <a:pt x="1235" y="160"/>
                    <a:pt x="1235" y="160"/>
                  </a:cubicBezTo>
                  <a:cubicBezTo>
                    <a:pt x="1235" y="436"/>
                    <a:pt x="1235" y="436"/>
                    <a:pt x="1235" y="436"/>
                  </a:cubicBezTo>
                  <a:cubicBezTo>
                    <a:pt x="1395" y="436"/>
                    <a:pt x="1395" y="436"/>
                    <a:pt x="1395" y="436"/>
                  </a:cubicBezTo>
                  <a:cubicBezTo>
                    <a:pt x="1395" y="0"/>
                    <a:pt x="1395" y="0"/>
                    <a:pt x="1395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5"/>
                    <a:pt x="0" y="785"/>
                    <a:pt x="0" y="785"/>
                  </a:cubicBezTo>
                  <a:cubicBezTo>
                    <a:pt x="0" y="1309"/>
                    <a:pt x="266" y="1602"/>
                    <a:pt x="698" y="1766"/>
                  </a:cubicBezTo>
                  <a:cubicBezTo>
                    <a:pt x="747" y="1747"/>
                    <a:pt x="793" y="1727"/>
                    <a:pt x="838" y="1705"/>
                  </a:cubicBezTo>
                  <a:cubicBezTo>
                    <a:pt x="912" y="2181"/>
                    <a:pt x="1210" y="2465"/>
                    <a:pt x="1656" y="2634"/>
                  </a:cubicBezTo>
                  <a:cubicBezTo>
                    <a:pt x="2101" y="2466"/>
                    <a:pt x="2398" y="2183"/>
                    <a:pt x="2474" y="1709"/>
                  </a:cubicBezTo>
                  <a:cubicBezTo>
                    <a:pt x="2516" y="1730"/>
                    <a:pt x="2559" y="1748"/>
                    <a:pt x="2605" y="1766"/>
                  </a:cubicBezTo>
                  <a:cubicBezTo>
                    <a:pt x="3037" y="1602"/>
                    <a:pt x="3302" y="1309"/>
                    <a:pt x="3302" y="785"/>
                  </a:cubicBezTo>
                  <a:cubicBezTo>
                    <a:pt x="3302" y="0"/>
                    <a:pt x="3302" y="0"/>
                    <a:pt x="3302" y="0"/>
                  </a:cubicBezTo>
                  <a:lnTo>
                    <a:pt x="2605" y="0"/>
                  </a:lnTo>
                  <a:close/>
                  <a:moveTo>
                    <a:pt x="3142" y="882"/>
                  </a:moveTo>
                  <a:cubicBezTo>
                    <a:pt x="3142" y="1154"/>
                    <a:pt x="3092" y="1492"/>
                    <a:pt x="2605" y="1710"/>
                  </a:cubicBezTo>
                  <a:cubicBezTo>
                    <a:pt x="2561" y="1690"/>
                    <a:pt x="2520" y="1669"/>
                    <a:pt x="2482" y="1647"/>
                  </a:cubicBezTo>
                  <a:cubicBezTo>
                    <a:pt x="2489" y="1587"/>
                    <a:pt x="2493" y="1524"/>
                    <a:pt x="2493" y="1457"/>
                  </a:cubicBezTo>
                  <a:cubicBezTo>
                    <a:pt x="2493" y="514"/>
                    <a:pt x="2493" y="514"/>
                    <a:pt x="2493" y="514"/>
                  </a:cubicBezTo>
                  <a:cubicBezTo>
                    <a:pt x="2068" y="514"/>
                    <a:pt x="2068" y="514"/>
                    <a:pt x="2068" y="514"/>
                  </a:cubicBezTo>
                  <a:cubicBezTo>
                    <a:pt x="2068" y="160"/>
                    <a:pt x="2068" y="160"/>
                    <a:pt x="2068" y="160"/>
                  </a:cubicBezTo>
                  <a:cubicBezTo>
                    <a:pt x="2605" y="160"/>
                    <a:pt x="2605" y="160"/>
                    <a:pt x="2605" y="160"/>
                  </a:cubicBezTo>
                  <a:cubicBezTo>
                    <a:pt x="3142" y="160"/>
                    <a:pt x="3142" y="160"/>
                    <a:pt x="3142" y="160"/>
                  </a:cubicBezTo>
                  <a:lnTo>
                    <a:pt x="3142" y="882"/>
                  </a:lnTo>
                  <a:close/>
                </a:path>
              </a:pathLst>
            </a:custGeom>
            <a:solidFill>
              <a:srgbClr val="0046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3333274" y="1133951"/>
              <a:ext cx="264001" cy="331470"/>
            </a:xfrm>
            <a:custGeom>
              <a:avLst/>
              <a:gdLst>
                <a:gd name="T0" fmla="*/ 57 w 704"/>
                <a:gd name="T1" fmla="*/ 884 h 884"/>
                <a:gd name="T2" fmla="*/ 57 w 704"/>
                <a:gd name="T3" fmla="*/ 852 h 884"/>
                <a:gd name="T4" fmla="*/ 108 w 704"/>
                <a:gd name="T5" fmla="*/ 824 h 884"/>
                <a:gd name="T6" fmla="*/ 117 w 704"/>
                <a:gd name="T7" fmla="*/ 809 h 884"/>
                <a:gd name="T8" fmla="*/ 124 w 704"/>
                <a:gd name="T9" fmla="*/ 735 h 884"/>
                <a:gd name="T10" fmla="*/ 128 w 704"/>
                <a:gd name="T11" fmla="*/ 633 h 884"/>
                <a:gd name="T12" fmla="*/ 128 w 704"/>
                <a:gd name="T13" fmla="*/ 298 h 884"/>
                <a:gd name="T14" fmla="*/ 124 w 704"/>
                <a:gd name="T15" fmla="*/ 133 h 884"/>
                <a:gd name="T16" fmla="*/ 115 w 704"/>
                <a:gd name="T17" fmla="*/ 62 h 884"/>
                <a:gd name="T18" fmla="*/ 92 w 704"/>
                <a:gd name="T19" fmla="*/ 46 h 884"/>
                <a:gd name="T20" fmla="*/ 0 w 704"/>
                <a:gd name="T21" fmla="*/ 40 h 884"/>
                <a:gd name="T22" fmla="*/ 0 w 704"/>
                <a:gd name="T23" fmla="*/ 0 h 884"/>
                <a:gd name="T24" fmla="*/ 195 w 704"/>
                <a:gd name="T25" fmla="*/ 4 h 884"/>
                <a:gd name="T26" fmla="*/ 381 w 704"/>
                <a:gd name="T27" fmla="*/ 0 h 884"/>
                <a:gd name="T28" fmla="*/ 381 w 704"/>
                <a:gd name="T29" fmla="*/ 40 h 884"/>
                <a:gd name="T30" fmla="*/ 287 w 704"/>
                <a:gd name="T31" fmla="*/ 46 h 884"/>
                <a:gd name="T32" fmla="*/ 264 w 704"/>
                <a:gd name="T33" fmla="*/ 61 h 884"/>
                <a:gd name="T34" fmla="*/ 255 w 704"/>
                <a:gd name="T35" fmla="*/ 122 h 884"/>
                <a:gd name="T36" fmla="*/ 251 w 704"/>
                <a:gd name="T37" fmla="*/ 298 h 884"/>
                <a:gd name="T38" fmla="*/ 251 w 704"/>
                <a:gd name="T39" fmla="*/ 717 h 884"/>
                <a:gd name="T40" fmla="*/ 255 w 704"/>
                <a:gd name="T41" fmla="*/ 824 h 884"/>
                <a:gd name="T42" fmla="*/ 358 w 704"/>
                <a:gd name="T43" fmla="*/ 827 h 884"/>
                <a:gd name="T44" fmla="*/ 620 w 704"/>
                <a:gd name="T45" fmla="*/ 805 h 884"/>
                <a:gd name="T46" fmla="*/ 635 w 704"/>
                <a:gd name="T47" fmla="*/ 762 h 884"/>
                <a:gd name="T48" fmla="*/ 661 w 704"/>
                <a:gd name="T49" fmla="*/ 659 h 884"/>
                <a:gd name="T50" fmla="*/ 704 w 704"/>
                <a:gd name="T51" fmla="*/ 659 h 884"/>
                <a:gd name="T52" fmla="*/ 676 w 704"/>
                <a:gd name="T53" fmla="*/ 876 h 884"/>
                <a:gd name="T54" fmla="*/ 634 w 704"/>
                <a:gd name="T55" fmla="*/ 882 h 884"/>
                <a:gd name="T56" fmla="*/ 530 w 704"/>
                <a:gd name="T57" fmla="*/ 884 h 884"/>
                <a:gd name="T58" fmla="*/ 184 w 704"/>
                <a:gd name="T59" fmla="*/ 880 h 884"/>
                <a:gd name="T60" fmla="*/ 57 w 704"/>
                <a:gd name="T61" fmla="*/ 884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04" h="884">
                  <a:moveTo>
                    <a:pt x="57" y="884"/>
                  </a:moveTo>
                  <a:cubicBezTo>
                    <a:pt x="57" y="852"/>
                    <a:pt x="57" y="852"/>
                    <a:pt x="57" y="852"/>
                  </a:cubicBezTo>
                  <a:cubicBezTo>
                    <a:pt x="84" y="840"/>
                    <a:pt x="101" y="830"/>
                    <a:pt x="108" y="824"/>
                  </a:cubicBezTo>
                  <a:cubicBezTo>
                    <a:pt x="112" y="820"/>
                    <a:pt x="115" y="815"/>
                    <a:pt x="117" y="809"/>
                  </a:cubicBezTo>
                  <a:cubicBezTo>
                    <a:pt x="121" y="798"/>
                    <a:pt x="123" y="773"/>
                    <a:pt x="124" y="735"/>
                  </a:cubicBezTo>
                  <a:cubicBezTo>
                    <a:pt x="127" y="678"/>
                    <a:pt x="128" y="644"/>
                    <a:pt x="128" y="633"/>
                  </a:cubicBezTo>
                  <a:cubicBezTo>
                    <a:pt x="128" y="298"/>
                    <a:pt x="128" y="298"/>
                    <a:pt x="128" y="298"/>
                  </a:cubicBezTo>
                  <a:cubicBezTo>
                    <a:pt x="128" y="242"/>
                    <a:pt x="127" y="187"/>
                    <a:pt x="124" y="133"/>
                  </a:cubicBezTo>
                  <a:cubicBezTo>
                    <a:pt x="123" y="93"/>
                    <a:pt x="120" y="70"/>
                    <a:pt x="115" y="62"/>
                  </a:cubicBezTo>
                  <a:cubicBezTo>
                    <a:pt x="110" y="55"/>
                    <a:pt x="102" y="50"/>
                    <a:pt x="92" y="46"/>
                  </a:cubicBezTo>
                  <a:cubicBezTo>
                    <a:pt x="81" y="43"/>
                    <a:pt x="50" y="41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5" y="3"/>
                    <a:pt x="170" y="4"/>
                    <a:pt x="195" y="4"/>
                  </a:cubicBezTo>
                  <a:cubicBezTo>
                    <a:pt x="223" y="4"/>
                    <a:pt x="285" y="3"/>
                    <a:pt x="381" y="0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30" y="41"/>
                    <a:pt x="299" y="43"/>
                    <a:pt x="287" y="46"/>
                  </a:cubicBezTo>
                  <a:cubicBezTo>
                    <a:pt x="276" y="50"/>
                    <a:pt x="269" y="55"/>
                    <a:pt x="264" y="61"/>
                  </a:cubicBezTo>
                  <a:cubicBezTo>
                    <a:pt x="259" y="70"/>
                    <a:pt x="256" y="90"/>
                    <a:pt x="255" y="122"/>
                  </a:cubicBezTo>
                  <a:cubicBezTo>
                    <a:pt x="254" y="130"/>
                    <a:pt x="253" y="189"/>
                    <a:pt x="251" y="298"/>
                  </a:cubicBezTo>
                  <a:cubicBezTo>
                    <a:pt x="251" y="717"/>
                    <a:pt x="251" y="717"/>
                    <a:pt x="251" y="717"/>
                  </a:cubicBezTo>
                  <a:cubicBezTo>
                    <a:pt x="251" y="761"/>
                    <a:pt x="252" y="796"/>
                    <a:pt x="255" y="824"/>
                  </a:cubicBezTo>
                  <a:cubicBezTo>
                    <a:pt x="304" y="826"/>
                    <a:pt x="309" y="827"/>
                    <a:pt x="358" y="827"/>
                  </a:cubicBezTo>
                  <a:cubicBezTo>
                    <a:pt x="480" y="827"/>
                    <a:pt x="571" y="820"/>
                    <a:pt x="620" y="805"/>
                  </a:cubicBezTo>
                  <a:cubicBezTo>
                    <a:pt x="626" y="792"/>
                    <a:pt x="631" y="778"/>
                    <a:pt x="635" y="762"/>
                  </a:cubicBezTo>
                  <a:cubicBezTo>
                    <a:pt x="661" y="659"/>
                    <a:pt x="661" y="659"/>
                    <a:pt x="661" y="659"/>
                  </a:cubicBezTo>
                  <a:cubicBezTo>
                    <a:pt x="704" y="659"/>
                    <a:pt x="704" y="659"/>
                    <a:pt x="704" y="659"/>
                  </a:cubicBezTo>
                  <a:cubicBezTo>
                    <a:pt x="695" y="721"/>
                    <a:pt x="685" y="793"/>
                    <a:pt x="676" y="876"/>
                  </a:cubicBezTo>
                  <a:cubicBezTo>
                    <a:pt x="659" y="880"/>
                    <a:pt x="645" y="882"/>
                    <a:pt x="634" y="882"/>
                  </a:cubicBezTo>
                  <a:cubicBezTo>
                    <a:pt x="612" y="883"/>
                    <a:pt x="577" y="884"/>
                    <a:pt x="530" y="884"/>
                  </a:cubicBezTo>
                  <a:cubicBezTo>
                    <a:pt x="184" y="880"/>
                    <a:pt x="184" y="880"/>
                    <a:pt x="184" y="880"/>
                  </a:cubicBezTo>
                  <a:cubicBezTo>
                    <a:pt x="142" y="880"/>
                    <a:pt x="100" y="881"/>
                    <a:pt x="57" y="8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3628072" y="1133951"/>
              <a:ext cx="142557" cy="331470"/>
            </a:xfrm>
            <a:custGeom>
              <a:avLst/>
              <a:gdLst>
                <a:gd name="T0" fmla="*/ 380 w 380"/>
                <a:gd name="T1" fmla="*/ 844 h 884"/>
                <a:gd name="T2" fmla="*/ 380 w 380"/>
                <a:gd name="T3" fmla="*/ 884 h 884"/>
                <a:gd name="T4" fmla="*/ 200 w 380"/>
                <a:gd name="T5" fmla="*/ 880 h 884"/>
                <a:gd name="T6" fmla="*/ 0 w 380"/>
                <a:gd name="T7" fmla="*/ 884 h 884"/>
                <a:gd name="T8" fmla="*/ 0 w 380"/>
                <a:gd name="T9" fmla="*/ 844 h 884"/>
                <a:gd name="T10" fmla="*/ 92 w 380"/>
                <a:gd name="T11" fmla="*/ 837 h 884"/>
                <a:gd name="T12" fmla="*/ 116 w 380"/>
                <a:gd name="T13" fmla="*/ 823 h 884"/>
                <a:gd name="T14" fmla="*/ 125 w 380"/>
                <a:gd name="T15" fmla="*/ 763 h 884"/>
                <a:gd name="T16" fmla="*/ 129 w 380"/>
                <a:gd name="T17" fmla="*/ 586 h 884"/>
                <a:gd name="T18" fmla="*/ 129 w 380"/>
                <a:gd name="T19" fmla="*/ 298 h 884"/>
                <a:gd name="T20" fmla="*/ 125 w 380"/>
                <a:gd name="T21" fmla="*/ 132 h 884"/>
                <a:gd name="T22" fmla="*/ 116 w 380"/>
                <a:gd name="T23" fmla="*/ 62 h 884"/>
                <a:gd name="T24" fmla="*/ 92 w 380"/>
                <a:gd name="T25" fmla="*/ 46 h 884"/>
                <a:gd name="T26" fmla="*/ 0 w 380"/>
                <a:gd name="T27" fmla="*/ 40 h 884"/>
                <a:gd name="T28" fmla="*/ 0 w 380"/>
                <a:gd name="T29" fmla="*/ 0 h 884"/>
                <a:gd name="T30" fmla="*/ 191 w 380"/>
                <a:gd name="T31" fmla="*/ 4 h 884"/>
                <a:gd name="T32" fmla="*/ 380 w 380"/>
                <a:gd name="T33" fmla="*/ 0 h 884"/>
                <a:gd name="T34" fmla="*/ 380 w 380"/>
                <a:gd name="T35" fmla="*/ 40 h 884"/>
                <a:gd name="T36" fmla="*/ 288 w 380"/>
                <a:gd name="T37" fmla="*/ 46 h 884"/>
                <a:gd name="T38" fmla="*/ 265 w 380"/>
                <a:gd name="T39" fmla="*/ 61 h 884"/>
                <a:gd name="T40" fmla="*/ 255 w 380"/>
                <a:gd name="T41" fmla="*/ 121 h 884"/>
                <a:gd name="T42" fmla="*/ 252 w 380"/>
                <a:gd name="T43" fmla="*/ 298 h 884"/>
                <a:gd name="T44" fmla="*/ 252 w 380"/>
                <a:gd name="T45" fmla="*/ 586 h 884"/>
                <a:gd name="T46" fmla="*/ 254 w 380"/>
                <a:gd name="T47" fmla="*/ 751 h 884"/>
                <a:gd name="T48" fmla="*/ 263 w 380"/>
                <a:gd name="T49" fmla="*/ 821 h 884"/>
                <a:gd name="T50" fmla="*/ 287 w 380"/>
                <a:gd name="T51" fmla="*/ 837 h 884"/>
                <a:gd name="T52" fmla="*/ 380 w 380"/>
                <a:gd name="T53" fmla="*/ 844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0" h="884">
                  <a:moveTo>
                    <a:pt x="380" y="844"/>
                  </a:moveTo>
                  <a:cubicBezTo>
                    <a:pt x="380" y="884"/>
                    <a:pt x="380" y="884"/>
                    <a:pt x="380" y="884"/>
                  </a:cubicBezTo>
                  <a:cubicBezTo>
                    <a:pt x="289" y="881"/>
                    <a:pt x="228" y="880"/>
                    <a:pt x="200" y="880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0" y="844"/>
                    <a:pt x="0" y="844"/>
                    <a:pt x="0" y="844"/>
                  </a:cubicBezTo>
                  <a:cubicBezTo>
                    <a:pt x="51" y="843"/>
                    <a:pt x="81" y="841"/>
                    <a:pt x="92" y="837"/>
                  </a:cubicBezTo>
                  <a:cubicBezTo>
                    <a:pt x="103" y="834"/>
                    <a:pt x="111" y="829"/>
                    <a:pt x="116" y="823"/>
                  </a:cubicBezTo>
                  <a:cubicBezTo>
                    <a:pt x="121" y="815"/>
                    <a:pt x="124" y="795"/>
                    <a:pt x="125" y="763"/>
                  </a:cubicBezTo>
                  <a:cubicBezTo>
                    <a:pt x="126" y="754"/>
                    <a:pt x="127" y="695"/>
                    <a:pt x="129" y="586"/>
                  </a:cubicBezTo>
                  <a:cubicBezTo>
                    <a:pt x="129" y="298"/>
                    <a:pt x="129" y="298"/>
                    <a:pt x="129" y="298"/>
                  </a:cubicBezTo>
                  <a:cubicBezTo>
                    <a:pt x="129" y="242"/>
                    <a:pt x="128" y="186"/>
                    <a:pt x="125" y="132"/>
                  </a:cubicBezTo>
                  <a:cubicBezTo>
                    <a:pt x="124" y="93"/>
                    <a:pt x="121" y="70"/>
                    <a:pt x="116" y="62"/>
                  </a:cubicBezTo>
                  <a:cubicBezTo>
                    <a:pt x="111" y="55"/>
                    <a:pt x="103" y="50"/>
                    <a:pt x="92" y="46"/>
                  </a:cubicBezTo>
                  <a:cubicBezTo>
                    <a:pt x="82" y="43"/>
                    <a:pt x="51" y="41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2" y="3"/>
                    <a:pt x="146" y="4"/>
                    <a:pt x="191" y="4"/>
                  </a:cubicBezTo>
                  <a:cubicBezTo>
                    <a:pt x="234" y="4"/>
                    <a:pt x="297" y="3"/>
                    <a:pt x="380" y="0"/>
                  </a:cubicBezTo>
                  <a:cubicBezTo>
                    <a:pt x="380" y="40"/>
                    <a:pt x="380" y="40"/>
                    <a:pt x="380" y="40"/>
                  </a:cubicBezTo>
                  <a:cubicBezTo>
                    <a:pt x="329" y="41"/>
                    <a:pt x="299" y="43"/>
                    <a:pt x="288" y="46"/>
                  </a:cubicBezTo>
                  <a:cubicBezTo>
                    <a:pt x="277" y="50"/>
                    <a:pt x="269" y="55"/>
                    <a:pt x="265" y="61"/>
                  </a:cubicBezTo>
                  <a:cubicBezTo>
                    <a:pt x="260" y="70"/>
                    <a:pt x="257" y="90"/>
                    <a:pt x="255" y="121"/>
                  </a:cubicBezTo>
                  <a:cubicBezTo>
                    <a:pt x="255" y="130"/>
                    <a:pt x="254" y="188"/>
                    <a:pt x="252" y="298"/>
                  </a:cubicBezTo>
                  <a:cubicBezTo>
                    <a:pt x="252" y="586"/>
                    <a:pt x="252" y="586"/>
                    <a:pt x="252" y="586"/>
                  </a:cubicBezTo>
                  <a:cubicBezTo>
                    <a:pt x="252" y="642"/>
                    <a:pt x="253" y="697"/>
                    <a:pt x="254" y="751"/>
                  </a:cubicBezTo>
                  <a:cubicBezTo>
                    <a:pt x="255" y="790"/>
                    <a:pt x="258" y="813"/>
                    <a:pt x="263" y="821"/>
                  </a:cubicBezTo>
                  <a:cubicBezTo>
                    <a:pt x="268" y="828"/>
                    <a:pt x="276" y="834"/>
                    <a:pt x="287" y="837"/>
                  </a:cubicBezTo>
                  <a:cubicBezTo>
                    <a:pt x="298" y="841"/>
                    <a:pt x="329" y="843"/>
                    <a:pt x="380" y="8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3722529" y="1179354"/>
              <a:ext cx="1111" cy="174308"/>
            </a:xfrm>
            <a:custGeom>
              <a:avLst/>
              <a:gdLst>
                <a:gd name="T0" fmla="*/ 3 w 3"/>
                <a:gd name="T1" fmla="*/ 0 h 465"/>
                <a:gd name="T2" fmla="*/ 0 w 3"/>
                <a:gd name="T3" fmla="*/ 177 h 465"/>
                <a:gd name="T4" fmla="*/ 0 w 3"/>
                <a:gd name="T5" fmla="*/ 465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65">
                  <a:moveTo>
                    <a:pt x="3" y="0"/>
                  </a:moveTo>
                  <a:cubicBezTo>
                    <a:pt x="3" y="9"/>
                    <a:pt x="2" y="67"/>
                    <a:pt x="0" y="177"/>
                  </a:cubicBezTo>
                  <a:cubicBezTo>
                    <a:pt x="0" y="465"/>
                    <a:pt x="0" y="465"/>
                    <a:pt x="0" y="46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3822224" y="1133951"/>
              <a:ext cx="385604" cy="339725"/>
            </a:xfrm>
            <a:custGeom>
              <a:avLst/>
              <a:gdLst>
                <a:gd name="T0" fmla="*/ 6 w 1028"/>
                <a:gd name="T1" fmla="*/ 884 h 906"/>
                <a:gd name="T2" fmla="*/ 6 w 1028"/>
                <a:gd name="T3" fmla="*/ 844 h 906"/>
                <a:gd name="T4" fmla="*/ 95 w 1028"/>
                <a:gd name="T5" fmla="*/ 834 h 906"/>
                <a:gd name="T6" fmla="*/ 108 w 1028"/>
                <a:gd name="T7" fmla="*/ 822 h 906"/>
                <a:gd name="T8" fmla="*/ 118 w 1028"/>
                <a:gd name="T9" fmla="*/ 757 h 906"/>
                <a:gd name="T10" fmla="*/ 121 w 1028"/>
                <a:gd name="T11" fmla="*/ 615 h 906"/>
                <a:gd name="T12" fmla="*/ 121 w 1028"/>
                <a:gd name="T13" fmla="*/ 110 h 906"/>
                <a:gd name="T14" fmla="*/ 119 w 1028"/>
                <a:gd name="T15" fmla="*/ 83 h 906"/>
                <a:gd name="T16" fmla="*/ 95 w 1028"/>
                <a:gd name="T17" fmla="*/ 56 h 906"/>
                <a:gd name="T18" fmla="*/ 68 w 1028"/>
                <a:gd name="T19" fmla="*/ 43 h 906"/>
                <a:gd name="T20" fmla="*/ 0 w 1028"/>
                <a:gd name="T21" fmla="*/ 40 h 906"/>
                <a:gd name="T22" fmla="*/ 0 w 1028"/>
                <a:gd name="T23" fmla="*/ 0 h 906"/>
                <a:gd name="T24" fmla="*/ 141 w 1028"/>
                <a:gd name="T25" fmla="*/ 4 h 906"/>
                <a:gd name="T26" fmla="*/ 239 w 1028"/>
                <a:gd name="T27" fmla="*/ 0 h 906"/>
                <a:gd name="T28" fmla="*/ 319 w 1028"/>
                <a:gd name="T29" fmla="*/ 102 h 906"/>
                <a:gd name="T30" fmla="*/ 451 w 1028"/>
                <a:gd name="T31" fmla="*/ 260 h 906"/>
                <a:gd name="T32" fmla="*/ 644 w 1028"/>
                <a:gd name="T33" fmla="*/ 486 h 906"/>
                <a:gd name="T34" fmla="*/ 793 w 1028"/>
                <a:gd name="T35" fmla="*/ 656 h 906"/>
                <a:gd name="T36" fmla="*/ 853 w 1028"/>
                <a:gd name="T37" fmla="*/ 720 h 906"/>
                <a:gd name="T38" fmla="*/ 853 w 1028"/>
                <a:gd name="T39" fmla="*/ 267 h 906"/>
                <a:gd name="T40" fmla="*/ 849 w 1028"/>
                <a:gd name="T41" fmla="*/ 125 h 906"/>
                <a:gd name="T42" fmla="*/ 841 w 1028"/>
                <a:gd name="T43" fmla="*/ 61 h 906"/>
                <a:gd name="T44" fmla="*/ 827 w 1028"/>
                <a:gd name="T45" fmla="*/ 49 h 906"/>
                <a:gd name="T46" fmla="*/ 737 w 1028"/>
                <a:gd name="T47" fmla="*/ 40 h 906"/>
                <a:gd name="T48" fmla="*/ 737 w 1028"/>
                <a:gd name="T49" fmla="*/ 0 h 906"/>
                <a:gd name="T50" fmla="*/ 893 w 1028"/>
                <a:gd name="T51" fmla="*/ 4 h 906"/>
                <a:gd name="T52" fmla="*/ 1028 w 1028"/>
                <a:gd name="T53" fmla="*/ 0 h 906"/>
                <a:gd name="T54" fmla="*/ 1028 w 1028"/>
                <a:gd name="T55" fmla="*/ 40 h 906"/>
                <a:gd name="T56" fmla="*/ 939 w 1028"/>
                <a:gd name="T57" fmla="*/ 49 h 906"/>
                <a:gd name="T58" fmla="*/ 925 w 1028"/>
                <a:gd name="T59" fmla="*/ 62 h 906"/>
                <a:gd name="T60" fmla="*/ 916 w 1028"/>
                <a:gd name="T61" fmla="*/ 127 h 906"/>
                <a:gd name="T62" fmla="*/ 912 w 1028"/>
                <a:gd name="T63" fmla="*/ 268 h 906"/>
                <a:gd name="T64" fmla="*/ 912 w 1028"/>
                <a:gd name="T65" fmla="*/ 567 h 906"/>
                <a:gd name="T66" fmla="*/ 916 w 1028"/>
                <a:gd name="T67" fmla="*/ 906 h 906"/>
                <a:gd name="T68" fmla="*/ 852 w 1028"/>
                <a:gd name="T69" fmla="*/ 906 h 906"/>
                <a:gd name="T70" fmla="*/ 836 w 1028"/>
                <a:gd name="T71" fmla="*/ 889 h 906"/>
                <a:gd name="T72" fmla="*/ 826 w 1028"/>
                <a:gd name="T73" fmla="*/ 880 h 906"/>
                <a:gd name="T74" fmla="*/ 801 w 1028"/>
                <a:gd name="T75" fmla="*/ 855 h 906"/>
                <a:gd name="T76" fmla="*/ 722 w 1028"/>
                <a:gd name="T77" fmla="*/ 765 h 906"/>
                <a:gd name="T78" fmla="*/ 638 w 1028"/>
                <a:gd name="T79" fmla="*/ 663 h 906"/>
                <a:gd name="T80" fmla="*/ 179 w 1028"/>
                <a:gd name="T81" fmla="*/ 130 h 906"/>
                <a:gd name="T82" fmla="*/ 179 w 1028"/>
                <a:gd name="T83" fmla="*/ 612 h 906"/>
                <a:gd name="T84" fmla="*/ 183 w 1028"/>
                <a:gd name="T85" fmla="*/ 758 h 906"/>
                <a:gd name="T86" fmla="*/ 191 w 1028"/>
                <a:gd name="T87" fmla="*/ 822 h 906"/>
                <a:gd name="T88" fmla="*/ 205 w 1028"/>
                <a:gd name="T89" fmla="*/ 834 h 906"/>
                <a:gd name="T90" fmla="*/ 294 w 1028"/>
                <a:gd name="T91" fmla="*/ 844 h 906"/>
                <a:gd name="T92" fmla="*/ 294 w 1028"/>
                <a:gd name="T93" fmla="*/ 884 h 906"/>
                <a:gd name="T94" fmla="*/ 169 w 1028"/>
                <a:gd name="T95" fmla="*/ 880 h 906"/>
                <a:gd name="T96" fmla="*/ 6 w 1028"/>
                <a:gd name="T97" fmla="*/ 884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28" h="906">
                  <a:moveTo>
                    <a:pt x="6" y="884"/>
                  </a:moveTo>
                  <a:cubicBezTo>
                    <a:pt x="6" y="844"/>
                    <a:pt x="6" y="844"/>
                    <a:pt x="6" y="844"/>
                  </a:cubicBezTo>
                  <a:cubicBezTo>
                    <a:pt x="51" y="844"/>
                    <a:pt x="81" y="840"/>
                    <a:pt x="95" y="834"/>
                  </a:cubicBezTo>
                  <a:cubicBezTo>
                    <a:pt x="102" y="832"/>
                    <a:pt x="106" y="828"/>
                    <a:pt x="108" y="822"/>
                  </a:cubicBezTo>
                  <a:cubicBezTo>
                    <a:pt x="113" y="814"/>
                    <a:pt x="116" y="792"/>
                    <a:pt x="118" y="757"/>
                  </a:cubicBezTo>
                  <a:cubicBezTo>
                    <a:pt x="120" y="702"/>
                    <a:pt x="121" y="655"/>
                    <a:pt x="121" y="615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96"/>
                    <a:pt x="120" y="87"/>
                    <a:pt x="119" y="83"/>
                  </a:cubicBezTo>
                  <a:cubicBezTo>
                    <a:pt x="115" y="75"/>
                    <a:pt x="107" y="66"/>
                    <a:pt x="95" y="56"/>
                  </a:cubicBezTo>
                  <a:cubicBezTo>
                    <a:pt x="87" y="50"/>
                    <a:pt x="78" y="45"/>
                    <a:pt x="68" y="43"/>
                  </a:cubicBezTo>
                  <a:cubicBezTo>
                    <a:pt x="58" y="41"/>
                    <a:pt x="35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5" y="3"/>
                    <a:pt x="122" y="4"/>
                    <a:pt x="141" y="4"/>
                  </a:cubicBezTo>
                  <a:cubicBezTo>
                    <a:pt x="174" y="4"/>
                    <a:pt x="206" y="3"/>
                    <a:pt x="239" y="0"/>
                  </a:cubicBezTo>
                  <a:cubicBezTo>
                    <a:pt x="275" y="46"/>
                    <a:pt x="302" y="80"/>
                    <a:pt x="319" y="102"/>
                  </a:cubicBezTo>
                  <a:cubicBezTo>
                    <a:pt x="451" y="260"/>
                    <a:pt x="451" y="260"/>
                    <a:pt x="451" y="260"/>
                  </a:cubicBezTo>
                  <a:cubicBezTo>
                    <a:pt x="644" y="486"/>
                    <a:pt x="644" y="486"/>
                    <a:pt x="644" y="486"/>
                  </a:cubicBezTo>
                  <a:cubicBezTo>
                    <a:pt x="706" y="558"/>
                    <a:pt x="755" y="615"/>
                    <a:pt x="793" y="656"/>
                  </a:cubicBezTo>
                  <a:cubicBezTo>
                    <a:pt x="817" y="683"/>
                    <a:pt x="837" y="705"/>
                    <a:pt x="853" y="720"/>
                  </a:cubicBezTo>
                  <a:cubicBezTo>
                    <a:pt x="853" y="267"/>
                    <a:pt x="853" y="267"/>
                    <a:pt x="853" y="267"/>
                  </a:cubicBezTo>
                  <a:cubicBezTo>
                    <a:pt x="853" y="227"/>
                    <a:pt x="852" y="179"/>
                    <a:pt x="849" y="125"/>
                  </a:cubicBezTo>
                  <a:cubicBezTo>
                    <a:pt x="847" y="91"/>
                    <a:pt x="844" y="69"/>
                    <a:pt x="841" y="61"/>
                  </a:cubicBezTo>
                  <a:cubicBezTo>
                    <a:pt x="838" y="55"/>
                    <a:pt x="833" y="51"/>
                    <a:pt x="827" y="49"/>
                  </a:cubicBezTo>
                  <a:cubicBezTo>
                    <a:pt x="813" y="43"/>
                    <a:pt x="783" y="40"/>
                    <a:pt x="737" y="40"/>
                  </a:cubicBezTo>
                  <a:cubicBezTo>
                    <a:pt x="737" y="0"/>
                    <a:pt x="737" y="0"/>
                    <a:pt x="737" y="0"/>
                  </a:cubicBezTo>
                  <a:cubicBezTo>
                    <a:pt x="789" y="3"/>
                    <a:pt x="840" y="4"/>
                    <a:pt x="893" y="4"/>
                  </a:cubicBezTo>
                  <a:cubicBezTo>
                    <a:pt x="943" y="4"/>
                    <a:pt x="987" y="3"/>
                    <a:pt x="1028" y="0"/>
                  </a:cubicBezTo>
                  <a:cubicBezTo>
                    <a:pt x="1028" y="40"/>
                    <a:pt x="1028" y="40"/>
                    <a:pt x="1028" y="40"/>
                  </a:cubicBezTo>
                  <a:cubicBezTo>
                    <a:pt x="983" y="40"/>
                    <a:pt x="953" y="43"/>
                    <a:pt x="939" y="49"/>
                  </a:cubicBezTo>
                  <a:cubicBezTo>
                    <a:pt x="932" y="51"/>
                    <a:pt x="928" y="56"/>
                    <a:pt x="925" y="62"/>
                  </a:cubicBezTo>
                  <a:cubicBezTo>
                    <a:pt x="921" y="70"/>
                    <a:pt x="918" y="91"/>
                    <a:pt x="916" y="127"/>
                  </a:cubicBezTo>
                  <a:cubicBezTo>
                    <a:pt x="914" y="182"/>
                    <a:pt x="912" y="229"/>
                    <a:pt x="912" y="268"/>
                  </a:cubicBezTo>
                  <a:cubicBezTo>
                    <a:pt x="912" y="567"/>
                    <a:pt x="912" y="567"/>
                    <a:pt x="912" y="567"/>
                  </a:cubicBezTo>
                  <a:cubicBezTo>
                    <a:pt x="912" y="628"/>
                    <a:pt x="914" y="741"/>
                    <a:pt x="916" y="906"/>
                  </a:cubicBezTo>
                  <a:cubicBezTo>
                    <a:pt x="852" y="906"/>
                    <a:pt x="852" y="906"/>
                    <a:pt x="852" y="906"/>
                  </a:cubicBezTo>
                  <a:cubicBezTo>
                    <a:pt x="836" y="889"/>
                    <a:pt x="836" y="889"/>
                    <a:pt x="836" y="889"/>
                  </a:cubicBezTo>
                  <a:cubicBezTo>
                    <a:pt x="833" y="888"/>
                    <a:pt x="828" y="882"/>
                    <a:pt x="826" y="880"/>
                  </a:cubicBezTo>
                  <a:cubicBezTo>
                    <a:pt x="823" y="878"/>
                    <a:pt x="814" y="869"/>
                    <a:pt x="801" y="855"/>
                  </a:cubicBezTo>
                  <a:cubicBezTo>
                    <a:pt x="765" y="815"/>
                    <a:pt x="739" y="785"/>
                    <a:pt x="722" y="765"/>
                  </a:cubicBezTo>
                  <a:cubicBezTo>
                    <a:pt x="638" y="663"/>
                    <a:pt x="638" y="663"/>
                    <a:pt x="638" y="663"/>
                  </a:cubicBezTo>
                  <a:cubicBezTo>
                    <a:pt x="179" y="130"/>
                    <a:pt x="179" y="130"/>
                    <a:pt x="179" y="130"/>
                  </a:cubicBezTo>
                  <a:cubicBezTo>
                    <a:pt x="179" y="612"/>
                    <a:pt x="179" y="612"/>
                    <a:pt x="179" y="612"/>
                  </a:cubicBezTo>
                  <a:cubicBezTo>
                    <a:pt x="179" y="654"/>
                    <a:pt x="180" y="702"/>
                    <a:pt x="183" y="758"/>
                  </a:cubicBezTo>
                  <a:cubicBezTo>
                    <a:pt x="184" y="792"/>
                    <a:pt x="187" y="814"/>
                    <a:pt x="191" y="822"/>
                  </a:cubicBezTo>
                  <a:cubicBezTo>
                    <a:pt x="194" y="828"/>
                    <a:pt x="199" y="832"/>
                    <a:pt x="205" y="834"/>
                  </a:cubicBezTo>
                  <a:cubicBezTo>
                    <a:pt x="219" y="840"/>
                    <a:pt x="249" y="844"/>
                    <a:pt x="294" y="844"/>
                  </a:cubicBezTo>
                  <a:cubicBezTo>
                    <a:pt x="294" y="884"/>
                    <a:pt x="294" y="884"/>
                    <a:pt x="294" y="884"/>
                  </a:cubicBezTo>
                  <a:cubicBezTo>
                    <a:pt x="257" y="881"/>
                    <a:pt x="215" y="880"/>
                    <a:pt x="169" y="880"/>
                  </a:cubicBezTo>
                  <a:cubicBezTo>
                    <a:pt x="119" y="880"/>
                    <a:pt x="64" y="881"/>
                    <a:pt x="6" y="8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7"/>
            <p:cNvSpPr>
              <a:spLocks/>
            </p:cNvSpPr>
            <p:nvPr/>
          </p:nvSpPr>
          <p:spPr bwMode="auto">
            <a:xfrm>
              <a:off x="4249737" y="1133951"/>
              <a:ext cx="142557" cy="331470"/>
            </a:xfrm>
            <a:custGeom>
              <a:avLst/>
              <a:gdLst>
                <a:gd name="T0" fmla="*/ 380 w 380"/>
                <a:gd name="T1" fmla="*/ 844 h 884"/>
                <a:gd name="T2" fmla="*/ 380 w 380"/>
                <a:gd name="T3" fmla="*/ 884 h 884"/>
                <a:gd name="T4" fmla="*/ 199 w 380"/>
                <a:gd name="T5" fmla="*/ 880 h 884"/>
                <a:gd name="T6" fmla="*/ 0 w 380"/>
                <a:gd name="T7" fmla="*/ 884 h 884"/>
                <a:gd name="T8" fmla="*/ 0 w 380"/>
                <a:gd name="T9" fmla="*/ 844 h 884"/>
                <a:gd name="T10" fmla="*/ 92 w 380"/>
                <a:gd name="T11" fmla="*/ 837 h 884"/>
                <a:gd name="T12" fmla="*/ 115 w 380"/>
                <a:gd name="T13" fmla="*/ 823 h 884"/>
                <a:gd name="T14" fmla="*/ 125 w 380"/>
                <a:gd name="T15" fmla="*/ 763 h 884"/>
                <a:gd name="T16" fmla="*/ 129 w 380"/>
                <a:gd name="T17" fmla="*/ 586 h 884"/>
                <a:gd name="T18" fmla="*/ 129 w 380"/>
                <a:gd name="T19" fmla="*/ 298 h 884"/>
                <a:gd name="T20" fmla="*/ 125 w 380"/>
                <a:gd name="T21" fmla="*/ 132 h 884"/>
                <a:gd name="T22" fmla="*/ 116 w 380"/>
                <a:gd name="T23" fmla="*/ 62 h 884"/>
                <a:gd name="T24" fmla="*/ 92 w 380"/>
                <a:gd name="T25" fmla="*/ 46 h 884"/>
                <a:gd name="T26" fmla="*/ 0 w 380"/>
                <a:gd name="T27" fmla="*/ 40 h 884"/>
                <a:gd name="T28" fmla="*/ 0 w 380"/>
                <a:gd name="T29" fmla="*/ 0 h 884"/>
                <a:gd name="T30" fmla="*/ 190 w 380"/>
                <a:gd name="T31" fmla="*/ 4 h 884"/>
                <a:gd name="T32" fmla="*/ 380 w 380"/>
                <a:gd name="T33" fmla="*/ 0 h 884"/>
                <a:gd name="T34" fmla="*/ 380 w 380"/>
                <a:gd name="T35" fmla="*/ 40 h 884"/>
                <a:gd name="T36" fmla="*/ 288 w 380"/>
                <a:gd name="T37" fmla="*/ 46 h 884"/>
                <a:gd name="T38" fmla="*/ 265 w 380"/>
                <a:gd name="T39" fmla="*/ 61 h 884"/>
                <a:gd name="T40" fmla="*/ 255 w 380"/>
                <a:gd name="T41" fmla="*/ 121 h 884"/>
                <a:gd name="T42" fmla="*/ 252 w 380"/>
                <a:gd name="T43" fmla="*/ 298 h 884"/>
                <a:gd name="T44" fmla="*/ 252 w 380"/>
                <a:gd name="T45" fmla="*/ 586 h 884"/>
                <a:gd name="T46" fmla="*/ 254 w 380"/>
                <a:gd name="T47" fmla="*/ 751 h 884"/>
                <a:gd name="T48" fmla="*/ 263 w 380"/>
                <a:gd name="T49" fmla="*/ 821 h 884"/>
                <a:gd name="T50" fmla="*/ 287 w 380"/>
                <a:gd name="T51" fmla="*/ 837 h 884"/>
                <a:gd name="T52" fmla="*/ 380 w 380"/>
                <a:gd name="T53" fmla="*/ 844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0" h="884">
                  <a:moveTo>
                    <a:pt x="380" y="844"/>
                  </a:moveTo>
                  <a:cubicBezTo>
                    <a:pt x="380" y="884"/>
                    <a:pt x="380" y="884"/>
                    <a:pt x="380" y="884"/>
                  </a:cubicBezTo>
                  <a:cubicBezTo>
                    <a:pt x="288" y="881"/>
                    <a:pt x="228" y="880"/>
                    <a:pt x="199" y="880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0" y="844"/>
                    <a:pt x="0" y="844"/>
                    <a:pt x="0" y="844"/>
                  </a:cubicBezTo>
                  <a:cubicBezTo>
                    <a:pt x="51" y="843"/>
                    <a:pt x="81" y="841"/>
                    <a:pt x="92" y="837"/>
                  </a:cubicBezTo>
                  <a:cubicBezTo>
                    <a:pt x="103" y="834"/>
                    <a:pt x="111" y="829"/>
                    <a:pt x="115" y="823"/>
                  </a:cubicBezTo>
                  <a:cubicBezTo>
                    <a:pt x="121" y="815"/>
                    <a:pt x="124" y="795"/>
                    <a:pt x="125" y="763"/>
                  </a:cubicBezTo>
                  <a:cubicBezTo>
                    <a:pt x="126" y="754"/>
                    <a:pt x="127" y="695"/>
                    <a:pt x="129" y="586"/>
                  </a:cubicBezTo>
                  <a:cubicBezTo>
                    <a:pt x="129" y="298"/>
                    <a:pt x="129" y="298"/>
                    <a:pt x="129" y="298"/>
                  </a:cubicBezTo>
                  <a:cubicBezTo>
                    <a:pt x="129" y="242"/>
                    <a:pt x="127" y="186"/>
                    <a:pt x="125" y="132"/>
                  </a:cubicBezTo>
                  <a:cubicBezTo>
                    <a:pt x="124" y="93"/>
                    <a:pt x="121" y="70"/>
                    <a:pt x="116" y="62"/>
                  </a:cubicBezTo>
                  <a:cubicBezTo>
                    <a:pt x="111" y="55"/>
                    <a:pt x="103" y="50"/>
                    <a:pt x="92" y="46"/>
                  </a:cubicBezTo>
                  <a:cubicBezTo>
                    <a:pt x="81" y="43"/>
                    <a:pt x="51" y="41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2" y="3"/>
                    <a:pt x="146" y="4"/>
                    <a:pt x="190" y="4"/>
                  </a:cubicBezTo>
                  <a:cubicBezTo>
                    <a:pt x="233" y="4"/>
                    <a:pt x="297" y="3"/>
                    <a:pt x="380" y="0"/>
                  </a:cubicBezTo>
                  <a:cubicBezTo>
                    <a:pt x="380" y="40"/>
                    <a:pt x="380" y="40"/>
                    <a:pt x="380" y="40"/>
                  </a:cubicBezTo>
                  <a:cubicBezTo>
                    <a:pt x="329" y="41"/>
                    <a:pt x="298" y="43"/>
                    <a:pt x="288" y="46"/>
                  </a:cubicBezTo>
                  <a:cubicBezTo>
                    <a:pt x="277" y="50"/>
                    <a:pt x="269" y="55"/>
                    <a:pt x="265" y="61"/>
                  </a:cubicBezTo>
                  <a:cubicBezTo>
                    <a:pt x="260" y="70"/>
                    <a:pt x="257" y="90"/>
                    <a:pt x="255" y="121"/>
                  </a:cubicBezTo>
                  <a:cubicBezTo>
                    <a:pt x="255" y="130"/>
                    <a:pt x="254" y="188"/>
                    <a:pt x="252" y="298"/>
                  </a:cubicBezTo>
                  <a:cubicBezTo>
                    <a:pt x="252" y="586"/>
                    <a:pt x="252" y="586"/>
                    <a:pt x="252" y="586"/>
                  </a:cubicBezTo>
                  <a:cubicBezTo>
                    <a:pt x="252" y="642"/>
                    <a:pt x="252" y="697"/>
                    <a:pt x="254" y="751"/>
                  </a:cubicBezTo>
                  <a:cubicBezTo>
                    <a:pt x="255" y="790"/>
                    <a:pt x="258" y="813"/>
                    <a:pt x="263" y="821"/>
                  </a:cubicBezTo>
                  <a:cubicBezTo>
                    <a:pt x="268" y="828"/>
                    <a:pt x="276" y="834"/>
                    <a:pt x="287" y="837"/>
                  </a:cubicBezTo>
                  <a:cubicBezTo>
                    <a:pt x="298" y="841"/>
                    <a:pt x="329" y="843"/>
                    <a:pt x="380" y="8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4416742" y="1128395"/>
              <a:ext cx="322739" cy="343059"/>
            </a:xfrm>
            <a:custGeom>
              <a:avLst/>
              <a:gdLst>
                <a:gd name="T0" fmla="*/ 861 w 861"/>
                <a:gd name="T1" fmla="*/ 788 h 915"/>
                <a:gd name="T2" fmla="*/ 835 w 861"/>
                <a:gd name="T3" fmla="*/ 846 h 915"/>
                <a:gd name="T4" fmla="*/ 687 w 861"/>
                <a:gd name="T5" fmla="*/ 899 h 915"/>
                <a:gd name="T6" fmla="*/ 528 w 861"/>
                <a:gd name="T7" fmla="*/ 915 h 915"/>
                <a:gd name="T8" fmla="*/ 341 w 861"/>
                <a:gd name="T9" fmla="*/ 891 h 915"/>
                <a:gd name="T10" fmla="*/ 190 w 861"/>
                <a:gd name="T11" fmla="*/ 822 h 915"/>
                <a:gd name="T12" fmla="*/ 84 w 861"/>
                <a:gd name="T13" fmla="*/ 722 h 915"/>
                <a:gd name="T14" fmla="*/ 22 w 861"/>
                <a:gd name="T15" fmla="*/ 600 h 915"/>
                <a:gd name="T16" fmla="*/ 0 w 861"/>
                <a:gd name="T17" fmla="*/ 457 h 915"/>
                <a:gd name="T18" fmla="*/ 145 w 861"/>
                <a:gd name="T19" fmla="*/ 130 h 915"/>
                <a:gd name="T20" fmla="*/ 540 w 861"/>
                <a:gd name="T21" fmla="*/ 0 h 915"/>
                <a:gd name="T22" fmla="*/ 649 w 861"/>
                <a:gd name="T23" fmla="*/ 7 h 915"/>
                <a:gd name="T24" fmla="*/ 772 w 861"/>
                <a:gd name="T25" fmla="*/ 32 h 915"/>
                <a:gd name="T26" fmla="*/ 861 w 861"/>
                <a:gd name="T27" fmla="*/ 53 h 915"/>
                <a:gd name="T28" fmla="*/ 839 w 861"/>
                <a:gd name="T29" fmla="*/ 120 h 915"/>
                <a:gd name="T30" fmla="*/ 825 w 861"/>
                <a:gd name="T31" fmla="*/ 242 h 915"/>
                <a:gd name="T32" fmla="*/ 786 w 861"/>
                <a:gd name="T33" fmla="*/ 242 h 915"/>
                <a:gd name="T34" fmla="*/ 786 w 861"/>
                <a:gd name="T35" fmla="*/ 169 h 915"/>
                <a:gd name="T36" fmla="*/ 715 w 861"/>
                <a:gd name="T37" fmla="*/ 79 h 915"/>
                <a:gd name="T38" fmla="*/ 527 w 861"/>
                <a:gd name="T39" fmla="*/ 49 h 915"/>
                <a:gd name="T40" fmla="*/ 370 w 861"/>
                <a:gd name="T41" fmla="*/ 71 h 915"/>
                <a:gd name="T42" fmla="*/ 256 w 861"/>
                <a:gd name="T43" fmla="*/ 139 h 915"/>
                <a:gd name="T44" fmla="*/ 176 w 861"/>
                <a:gd name="T45" fmla="*/ 255 h 915"/>
                <a:gd name="T46" fmla="*/ 144 w 861"/>
                <a:gd name="T47" fmla="*/ 433 h 915"/>
                <a:gd name="T48" fmla="*/ 264 w 861"/>
                <a:gd name="T49" fmla="*/ 734 h 915"/>
                <a:gd name="T50" fmla="*/ 582 w 861"/>
                <a:gd name="T51" fmla="*/ 848 h 915"/>
                <a:gd name="T52" fmla="*/ 747 w 861"/>
                <a:gd name="T53" fmla="*/ 825 h 915"/>
                <a:gd name="T54" fmla="*/ 850 w 861"/>
                <a:gd name="T55" fmla="*/ 775 h 915"/>
                <a:gd name="T56" fmla="*/ 861 w 861"/>
                <a:gd name="T57" fmla="*/ 788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1" h="915">
                  <a:moveTo>
                    <a:pt x="861" y="788"/>
                  </a:moveTo>
                  <a:cubicBezTo>
                    <a:pt x="835" y="846"/>
                    <a:pt x="835" y="846"/>
                    <a:pt x="835" y="846"/>
                  </a:cubicBezTo>
                  <a:cubicBezTo>
                    <a:pt x="785" y="871"/>
                    <a:pt x="735" y="888"/>
                    <a:pt x="687" y="899"/>
                  </a:cubicBezTo>
                  <a:cubicBezTo>
                    <a:pt x="638" y="910"/>
                    <a:pt x="585" y="915"/>
                    <a:pt x="528" y="915"/>
                  </a:cubicBezTo>
                  <a:cubicBezTo>
                    <a:pt x="461" y="915"/>
                    <a:pt x="399" y="907"/>
                    <a:pt x="341" y="891"/>
                  </a:cubicBezTo>
                  <a:cubicBezTo>
                    <a:pt x="283" y="875"/>
                    <a:pt x="233" y="852"/>
                    <a:pt x="190" y="822"/>
                  </a:cubicBezTo>
                  <a:cubicBezTo>
                    <a:pt x="147" y="793"/>
                    <a:pt x="112" y="759"/>
                    <a:pt x="84" y="722"/>
                  </a:cubicBezTo>
                  <a:cubicBezTo>
                    <a:pt x="57" y="684"/>
                    <a:pt x="36" y="644"/>
                    <a:pt x="22" y="600"/>
                  </a:cubicBezTo>
                  <a:cubicBezTo>
                    <a:pt x="8" y="557"/>
                    <a:pt x="0" y="509"/>
                    <a:pt x="0" y="457"/>
                  </a:cubicBezTo>
                  <a:cubicBezTo>
                    <a:pt x="0" y="326"/>
                    <a:pt x="49" y="217"/>
                    <a:pt x="145" y="130"/>
                  </a:cubicBezTo>
                  <a:cubicBezTo>
                    <a:pt x="241" y="44"/>
                    <a:pt x="373" y="0"/>
                    <a:pt x="540" y="0"/>
                  </a:cubicBezTo>
                  <a:cubicBezTo>
                    <a:pt x="579" y="0"/>
                    <a:pt x="616" y="3"/>
                    <a:pt x="649" y="7"/>
                  </a:cubicBezTo>
                  <a:cubicBezTo>
                    <a:pt x="683" y="11"/>
                    <a:pt x="724" y="20"/>
                    <a:pt x="772" y="32"/>
                  </a:cubicBezTo>
                  <a:cubicBezTo>
                    <a:pt x="820" y="44"/>
                    <a:pt x="850" y="51"/>
                    <a:pt x="861" y="53"/>
                  </a:cubicBezTo>
                  <a:cubicBezTo>
                    <a:pt x="851" y="76"/>
                    <a:pt x="844" y="98"/>
                    <a:pt x="839" y="120"/>
                  </a:cubicBezTo>
                  <a:cubicBezTo>
                    <a:pt x="833" y="155"/>
                    <a:pt x="828" y="195"/>
                    <a:pt x="825" y="242"/>
                  </a:cubicBezTo>
                  <a:cubicBezTo>
                    <a:pt x="786" y="242"/>
                    <a:pt x="786" y="242"/>
                    <a:pt x="786" y="242"/>
                  </a:cubicBezTo>
                  <a:cubicBezTo>
                    <a:pt x="786" y="169"/>
                    <a:pt x="786" y="169"/>
                    <a:pt x="786" y="169"/>
                  </a:cubicBezTo>
                  <a:cubicBezTo>
                    <a:pt x="781" y="129"/>
                    <a:pt x="758" y="98"/>
                    <a:pt x="715" y="79"/>
                  </a:cubicBezTo>
                  <a:cubicBezTo>
                    <a:pt x="672" y="59"/>
                    <a:pt x="609" y="49"/>
                    <a:pt x="527" y="49"/>
                  </a:cubicBezTo>
                  <a:cubicBezTo>
                    <a:pt x="465" y="50"/>
                    <a:pt x="413" y="57"/>
                    <a:pt x="370" y="71"/>
                  </a:cubicBezTo>
                  <a:cubicBezTo>
                    <a:pt x="327" y="85"/>
                    <a:pt x="289" y="108"/>
                    <a:pt x="256" y="139"/>
                  </a:cubicBezTo>
                  <a:cubicBezTo>
                    <a:pt x="224" y="169"/>
                    <a:pt x="197" y="208"/>
                    <a:pt x="176" y="255"/>
                  </a:cubicBezTo>
                  <a:cubicBezTo>
                    <a:pt x="155" y="302"/>
                    <a:pt x="144" y="362"/>
                    <a:pt x="144" y="433"/>
                  </a:cubicBezTo>
                  <a:cubicBezTo>
                    <a:pt x="144" y="558"/>
                    <a:pt x="184" y="658"/>
                    <a:pt x="264" y="734"/>
                  </a:cubicBezTo>
                  <a:cubicBezTo>
                    <a:pt x="344" y="810"/>
                    <a:pt x="450" y="848"/>
                    <a:pt x="582" y="848"/>
                  </a:cubicBezTo>
                  <a:cubicBezTo>
                    <a:pt x="641" y="848"/>
                    <a:pt x="696" y="840"/>
                    <a:pt x="747" y="825"/>
                  </a:cubicBezTo>
                  <a:cubicBezTo>
                    <a:pt x="781" y="815"/>
                    <a:pt x="815" y="798"/>
                    <a:pt x="850" y="775"/>
                  </a:cubicBezTo>
                  <a:lnTo>
                    <a:pt x="861" y="7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2971800" y="1128395"/>
              <a:ext cx="322897" cy="343059"/>
            </a:xfrm>
            <a:custGeom>
              <a:avLst/>
              <a:gdLst>
                <a:gd name="T0" fmla="*/ 861 w 861"/>
                <a:gd name="T1" fmla="*/ 788 h 915"/>
                <a:gd name="T2" fmla="*/ 835 w 861"/>
                <a:gd name="T3" fmla="*/ 846 h 915"/>
                <a:gd name="T4" fmla="*/ 687 w 861"/>
                <a:gd name="T5" fmla="*/ 899 h 915"/>
                <a:gd name="T6" fmla="*/ 528 w 861"/>
                <a:gd name="T7" fmla="*/ 915 h 915"/>
                <a:gd name="T8" fmla="*/ 341 w 861"/>
                <a:gd name="T9" fmla="*/ 891 h 915"/>
                <a:gd name="T10" fmla="*/ 190 w 861"/>
                <a:gd name="T11" fmla="*/ 822 h 915"/>
                <a:gd name="T12" fmla="*/ 84 w 861"/>
                <a:gd name="T13" fmla="*/ 722 h 915"/>
                <a:gd name="T14" fmla="*/ 22 w 861"/>
                <a:gd name="T15" fmla="*/ 600 h 915"/>
                <a:gd name="T16" fmla="*/ 0 w 861"/>
                <a:gd name="T17" fmla="*/ 457 h 915"/>
                <a:gd name="T18" fmla="*/ 145 w 861"/>
                <a:gd name="T19" fmla="*/ 130 h 915"/>
                <a:gd name="T20" fmla="*/ 540 w 861"/>
                <a:gd name="T21" fmla="*/ 0 h 915"/>
                <a:gd name="T22" fmla="*/ 649 w 861"/>
                <a:gd name="T23" fmla="*/ 7 h 915"/>
                <a:gd name="T24" fmla="*/ 772 w 861"/>
                <a:gd name="T25" fmla="*/ 32 h 915"/>
                <a:gd name="T26" fmla="*/ 861 w 861"/>
                <a:gd name="T27" fmla="*/ 53 h 915"/>
                <a:gd name="T28" fmla="*/ 839 w 861"/>
                <a:gd name="T29" fmla="*/ 120 h 915"/>
                <a:gd name="T30" fmla="*/ 825 w 861"/>
                <a:gd name="T31" fmla="*/ 242 h 915"/>
                <a:gd name="T32" fmla="*/ 786 w 861"/>
                <a:gd name="T33" fmla="*/ 242 h 915"/>
                <a:gd name="T34" fmla="*/ 785 w 861"/>
                <a:gd name="T35" fmla="*/ 169 h 915"/>
                <a:gd name="T36" fmla="*/ 715 w 861"/>
                <a:gd name="T37" fmla="*/ 79 h 915"/>
                <a:gd name="T38" fmla="*/ 527 w 861"/>
                <a:gd name="T39" fmla="*/ 49 h 915"/>
                <a:gd name="T40" fmla="*/ 370 w 861"/>
                <a:gd name="T41" fmla="*/ 71 h 915"/>
                <a:gd name="T42" fmla="*/ 256 w 861"/>
                <a:gd name="T43" fmla="*/ 139 h 915"/>
                <a:gd name="T44" fmla="*/ 176 w 861"/>
                <a:gd name="T45" fmla="*/ 255 h 915"/>
                <a:gd name="T46" fmla="*/ 144 w 861"/>
                <a:gd name="T47" fmla="*/ 433 h 915"/>
                <a:gd name="T48" fmla="*/ 264 w 861"/>
                <a:gd name="T49" fmla="*/ 734 h 915"/>
                <a:gd name="T50" fmla="*/ 581 w 861"/>
                <a:gd name="T51" fmla="*/ 848 h 915"/>
                <a:gd name="T52" fmla="*/ 747 w 861"/>
                <a:gd name="T53" fmla="*/ 825 h 915"/>
                <a:gd name="T54" fmla="*/ 850 w 861"/>
                <a:gd name="T55" fmla="*/ 775 h 915"/>
                <a:gd name="T56" fmla="*/ 861 w 861"/>
                <a:gd name="T57" fmla="*/ 788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1" h="915">
                  <a:moveTo>
                    <a:pt x="861" y="788"/>
                  </a:moveTo>
                  <a:cubicBezTo>
                    <a:pt x="835" y="846"/>
                    <a:pt x="835" y="846"/>
                    <a:pt x="835" y="846"/>
                  </a:cubicBezTo>
                  <a:cubicBezTo>
                    <a:pt x="785" y="871"/>
                    <a:pt x="735" y="888"/>
                    <a:pt x="687" y="899"/>
                  </a:cubicBezTo>
                  <a:cubicBezTo>
                    <a:pt x="638" y="910"/>
                    <a:pt x="585" y="915"/>
                    <a:pt x="528" y="915"/>
                  </a:cubicBezTo>
                  <a:cubicBezTo>
                    <a:pt x="461" y="915"/>
                    <a:pt x="398" y="907"/>
                    <a:pt x="341" y="891"/>
                  </a:cubicBezTo>
                  <a:cubicBezTo>
                    <a:pt x="283" y="875"/>
                    <a:pt x="233" y="852"/>
                    <a:pt x="190" y="822"/>
                  </a:cubicBezTo>
                  <a:cubicBezTo>
                    <a:pt x="147" y="793"/>
                    <a:pt x="112" y="759"/>
                    <a:pt x="84" y="722"/>
                  </a:cubicBezTo>
                  <a:cubicBezTo>
                    <a:pt x="57" y="684"/>
                    <a:pt x="36" y="644"/>
                    <a:pt x="22" y="600"/>
                  </a:cubicBezTo>
                  <a:cubicBezTo>
                    <a:pt x="8" y="557"/>
                    <a:pt x="0" y="509"/>
                    <a:pt x="0" y="457"/>
                  </a:cubicBezTo>
                  <a:cubicBezTo>
                    <a:pt x="0" y="326"/>
                    <a:pt x="49" y="217"/>
                    <a:pt x="145" y="130"/>
                  </a:cubicBezTo>
                  <a:cubicBezTo>
                    <a:pt x="241" y="44"/>
                    <a:pt x="373" y="0"/>
                    <a:pt x="540" y="0"/>
                  </a:cubicBezTo>
                  <a:cubicBezTo>
                    <a:pt x="579" y="0"/>
                    <a:pt x="616" y="3"/>
                    <a:pt x="649" y="7"/>
                  </a:cubicBezTo>
                  <a:cubicBezTo>
                    <a:pt x="683" y="11"/>
                    <a:pt x="724" y="20"/>
                    <a:pt x="772" y="32"/>
                  </a:cubicBezTo>
                  <a:cubicBezTo>
                    <a:pt x="820" y="44"/>
                    <a:pt x="850" y="51"/>
                    <a:pt x="861" y="53"/>
                  </a:cubicBezTo>
                  <a:cubicBezTo>
                    <a:pt x="851" y="76"/>
                    <a:pt x="844" y="98"/>
                    <a:pt x="839" y="120"/>
                  </a:cubicBezTo>
                  <a:cubicBezTo>
                    <a:pt x="833" y="155"/>
                    <a:pt x="828" y="195"/>
                    <a:pt x="825" y="242"/>
                  </a:cubicBezTo>
                  <a:cubicBezTo>
                    <a:pt x="786" y="242"/>
                    <a:pt x="786" y="242"/>
                    <a:pt x="786" y="242"/>
                  </a:cubicBezTo>
                  <a:cubicBezTo>
                    <a:pt x="785" y="169"/>
                    <a:pt x="785" y="169"/>
                    <a:pt x="785" y="169"/>
                  </a:cubicBezTo>
                  <a:cubicBezTo>
                    <a:pt x="781" y="129"/>
                    <a:pt x="758" y="98"/>
                    <a:pt x="715" y="79"/>
                  </a:cubicBezTo>
                  <a:cubicBezTo>
                    <a:pt x="672" y="59"/>
                    <a:pt x="610" y="49"/>
                    <a:pt x="527" y="49"/>
                  </a:cubicBezTo>
                  <a:cubicBezTo>
                    <a:pt x="465" y="50"/>
                    <a:pt x="413" y="57"/>
                    <a:pt x="370" y="71"/>
                  </a:cubicBezTo>
                  <a:cubicBezTo>
                    <a:pt x="327" y="85"/>
                    <a:pt x="289" y="108"/>
                    <a:pt x="256" y="139"/>
                  </a:cubicBezTo>
                  <a:cubicBezTo>
                    <a:pt x="223" y="169"/>
                    <a:pt x="197" y="208"/>
                    <a:pt x="176" y="255"/>
                  </a:cubicBezTo>
                  <a:cubicBezTo>
                    <a:pt x="155" y="302"/>
                    <a:pt x="144" y="362"/>
                    <a:pt x="144" y="433"/>
                  </a:cubicBezTo>
                  <a:cubicBezTo>
                    <a:pt x="144" y="558"/>
                    <a:pt x="184" y="658"/>
                    <a:pt x="264" y="734"/>
                  </a:cubicBezTo>
                  <a:cubicBezTo>
                    <a:pt x="344" y="810"/>
                    <a:pt x="450" y="848"/>
                    <a:pt x="581" y="848"/>
                  </a:cubicBezTo>
                  <a:cubicBezTo>
                    <a:pt x="641" y="848"/>
                    <a:pt x="696" y="840"/>
                    <a:pt x="747" y="825"/>
                  </a:cubicBezTo>
                  <a:cubicBezTo>
                    <a:pt x="781" y="815"/>
                    <a:pt x="815" y="798"/>
                    <a:pt x="850" y="775"/>
                  </a:cubicBezTo>
                  <a:lnTo>
                    <a:pt x="861" y="7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3111341" y="693738"/>
              <a:ext cx="451167" cy="334169"/>
            </a:xfrm>
            <a:custGeom>
              <a:avLst/>
              <a:gdLst>
                <a:gd name="T0" fmla="*/ 0 w 1203"/>
                <a:gd name="T1" fmla="*/ 41 h 891"/>
                <a:gd name="T2" fmla="*/ 0 w 1203"/>
                <a:gd name="T3" fmla="*/ 0 h 891"/>
                <a:gd name="T4" fmla="*/ 130 w 1203"/>
                <a:gd name="T5" fmla="*/ 4 h 891"/>
                <a:gd name="T6" fmla="*/ 251 w 1203"/>
                <a:gd name="T7" fmla="*/ 0 h 891"/>
                <a:gd name="T8" fmla="*/ 356 w 1203"/>
                <a:gd name="T9" fmla="*/ 216 h 891"/>
                <a:gd name="T10" fmla="*/ 602 w 1203"/>
                <a:gd name="T11" fmla="*/ 699 h 891"/>
                <a:gd name="T12" fmla="*/ 825 w 1203"/>
                <a:gd name="T13" fmla="*/ 257 h 891"/>
                <a:gd name="T14" fmla="*/ 946 w 1203"/>
                <a:gd name="T15" fmla="*/ 0 h 891"/>
                <a:gd name="T16" fmla="*/ 1062 w 1203"/>
                <a:gd name="T17" fmla="*/ 4 h 891"/>
                <a:gd name="T18" fmla="*/ 1203 w 1203"/>
                <a:gd name="T19" fmla="*/ 0 h 891"/>
                <a:gd name="T20" fmla="*/ 1203 w 1203"/>
                <a:gd name="T21" fmla="*/ 41 h 891"/>
                <a:gd name="T22" fmla="*/ 1109 w 1203"/>
                <a:gd name="T23" fmla="*/ 47 h 891"/>
                <a:gd name="T24" fmla="*/ 1086 w 1203"/>
                <a:gd name="T25" fmla="*/ 62 h 891"/>
                <a:gd name="T26" fmla="*/ 1076 w 1203"/>
                <a:gd name="T27" fmla="*/ 122 h 891"/>
                <a:gd name="T28" fmla="*/ 1073 w 1203"/>
                <a:gd name="T29" fmla="*/ 297 h 891"/>
                <a:gd name="T30" fmla="*/ 1073 w 1203"/>
                <a:gd name="T31" fmla="*/ 582 h 891"/>
                <a:gd name="T32" fmla="*/ 1076 w 1203"/>
                <a:gd name="T33" fmla="*/ 746 h 891"/>
                <a:gd name="T34" fmla="*/ 1086 w 1203"/>
                <a:gd name="T35" fmla="*/ 815 h 891"/>
                <a:gd name="T36" fmla="*/ 1110 w 1203"/>
                <a:gd name="T37" fmla="*/ 832 h 891"/>
                <a:gd name="T38" fmla="*/ 1203 w 1203"/>
                <a:gd name="T39" fmla="*/ 838 h 891"/>
                <a:gd name="T40" fmla="*/ 1203 w 1203"/>
                <a:gd name="T41" fmla="*/ 878 h 891"/>
                <a:gd name="T42" fmla="*/ 1018 w 1203"/>
                <a:gd name="T43" fmla="*/ 873 h 891"/>
                <a:gd name="T44" fmla="*/ 826 w 1203"/>
                <a:gd name="T45" fmla="*/ 878 h 891"/>
                <a:gd name="T46" fmla="*/ 826 w 1203"/>
                <a:gd name="T47" fmla="*/ 838 h 891"/>
                <a:gd name="T48" fmla="*/ 921 w 1203"/>
                <a:gd name="T49" fmla="*/ 832 h 891"/>
                <a:gd name="T50" fmla="*/ 943 w 1203"/>
                <a:gd name="T51" fmla="*/ 817 h 891"/>
                <a:gd name="T52" fmla="*/ 953 w 1203"/>
                <a:gd name="T53" fmla="*/ 757 h 891"/>
                <a:gd name="T54" fmla="*/ 956 w 1203"/>
                <a:gd name="T55" fmla="*/ 582 h 891"/>
                <a:gd name="T56" fmla="*/ 956 w 1203"/>
                <a:gd name="T57" fmla="*/ 128 h 891"/>
                <a:gd name="T58" fmla="*/ 732 w 1203"/>
                <a:gd name="T59" fmla="*/ 575 h 891"/>
                <a:gd name="T60" fmla="*/ 649 w 1203"/>
                <a:gd name="T61" fmla="*/ 743 h 891"/>
                <a:gd name="T62" fmla="*/ 584 w 1203"/>
                <a:gd name="T63" fmla="*/ 891 h 891"/>
                <a:gd name="T64" fmla="*/ 559 w 1203"/>
                <a:gd name="T65" fmla="*/ 891 h 891"/>
                <a:gd name="T66" fmla="*/ 543 w 1203"/>
                <a:gd name="T67" fmla="*/ 853 h 891"/>
                <a:gd name="T68" fmla="*/ 499 w 1203"/>
                <a:gd name="T69" fmla="*/ 762 h 891"/>
                <a:gd name="T70" fmla="*/ 189 w 1203"/>
                <a:gd name="T71" fmla="*/ 149 h 891"/>
                <a:gd name="T72" fmla="*/ 189 w 1203"/>
                <a:gd name="T73" fmla="*/ 582 h 891"/>
                <a:gd name="T74" fmla="*/ 193 w 1203"/>
                <a:gd name="T75" fmla="*/ 746 h 891"/>
                <a:gd name="T76" fmla="*/ 203 w 1203"/>
                <a:gd name="T77" fmla="*/ 815 h 891"/>
                <a:gd name="T78" fmla="*/ 227 w 1203"/>
                <a:gd name="T79" fmla="*/ 832 h 891"/>
                <a:gd name="T80" fmla="*/ 321 w 1203"/>
                <a:gd name="T81" fmla="*/ 838 h 891"/>
                <a:gd name="T82" fmla="*/ 321 w 1203"/>
                <a:gd name="T83" fmla="*/ 878 h 891"/>
                <a:gd name="T84" fmla="*/ 164 w 1203"/>
                <a:gd name="T85" fmla="*/ 873 h 891"/>
                <a:gd name="T86" fmla="*/ 0 w 1203"/>
                <a:gd name="T87" fmla="*/ 878 h 891"/>
                <a:gd name="T88" fmla="*/ 0 w 1203"/>
                <a:gd name="T89" fmla="*/ 838 h 891"/>
                <a:gd name="T90" fmla="*/ 94 w 1203"/>
                <a:gd name="T91" fmla="*/ 832 h 891"/>
                <a:gd name="T92" fmla="*/ 117 w 1203"/>
                <a:gd name="T93" fmla="*/ 817 h 891"/>
                <a:gd name="T94" fmla="*/ 127 w 1203"/>
                <a:gd name="T95" fmla="*/ 757 h 891"/>
                <a:gd name="T96" fmla="*/ 130 w 1203"/>
                <a:gd name="T97" fmla="*/ 582 h 891"/>
                <a:gd name="T98" fmla="*/ 130 w 1203"/>
                <a:gd name="T99" fmla="*/ 297 h 891"/>
                <a:gd name="T100" fmla="*/ 127 w 1203"/>
                <a:gd name="T101" fmla="*/ 133 h 891"/>
                <a:gd name="T102" fmla="*/ 117 w 1203"/>
                <a:gd name="T103" fmla="*/ 63 h 891"/>
                <a:gd name="T104" fmla="*/ 94 w 1203"/>
                <a:gd name="T105" fmla="*/ 47 h 891"/>
                <a:gd name="T106" fmla="*/ 0 w 1203"/>
                <a:gd name="T107" fmla="*/ 41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03" h="891">
                  <a:moveTo>
                    <a:pt x="0" y="4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6" y="3"/>
                    <a:pt x="89" y="4"/>
                    <a:pt x="130" y="4"/>
                  </a:cubicBezTo>
                  <a:cubicBezTo>
                    <a:pt x="172" y="4"/>
                    <a:pt x="213" y="3"/>
                    <a:pt x="251" y="0"/>
                  </a:cubicBezTo>
                  <a:cubicBezTo>
                    <a:pt x="289" y="82"/>
                    <a:pt x="324" y="155"/>
                    <a:pt x="356" y="216"/>
                  </a:cubicBezTo>
                  <a:cubicBezTo>
                    <a:pt x="602" y="699"/>
                    <a:pt x="602" y="699"/>
                    <a:pt x="602" y="699"/>
                  </a:cubicBezTo>
                  <a:cubicBezTo>
                    <a:pt x="825" y="257"/>
                    <a:pt x="825" y="257"/>
                    <a:pt x="825" y="257"/>
                  </a:cubicBezTo>
                  <a:cubicBezTo>
                    <a:pt x="886" y="137"/>
                    <a:pt x="926" y="51"/>
                    <a:pt x="946" y="0"/>
                  </a:cubicBezTo>
                  <a:cubicBezTo>
                    <a:pt x="992" y="3"/>
                    <a:pt x="1031" y="4"/>
                    <a:pt x="1062" y="4"/>
                  </a:cubicBezTo>
                  <a:cubicBezTo>
                    <a:pt x="1091" y="4"/>
                    <a:pt x="1138" y="3"/>
                    <a:pt x="1203" y="0"/>
                  </a:cubicBezTo>
                  <a:cubicBezTo>
                    <a:pt x="1203" y="41"/>
                    <a:pt x="1203" y="41"/>
                    <a:pt x="1203" y="41"/>
                  </a:cubicBezTo>
                  <a:cubicBezTo>
                    <a:pt x="1151" y="42"/>
                    <a:pt x="1120" y="44"/>
                    <a:pt x="1109" y="47"/>
                  </a:cubicBezTo>
                  <a:cubicBezTo>
                    <a:pt x="1098" y="51"/>
                    <a:pt x="1090" y="56"/>
                    <a:pt x="1086" y="62"/>
                  </a:cubicBezTo>
                  <a:cubicBezTo>
                    <a:pt x="1080" y="70"/>
                    <a:pt x="1077" y="90"/>
                    <a:pt x="1076" y="122"/>
                  </a:cubicBezTo>
                  <a:cubicBezTo>
                    <a:pt x="1076" y="130"/>
                    <a:pt x="1075" y="188"/>
                    <a:pt x="1073" y="297"/>
                  </a:cubicBezTo>
                  <a:cubicBezTo>
                    <a:pt x="1073" y="582"/>
                    <a:pt x="1073" y="582"/>
                    <a:pt x="1073" y="582"/>
                  </a:cubicBezTo>
                  <a:cubicBezTo>
                    <a:pt x="1073" y="638"/>
                    <a:pt x="1074" y="693"/>
                    <a:pt x="1076" y="746"/>
                  </a:cubicBezTo>
                  <a:cubicBezTo>
                    <a:pt x="1078" y="785"/>
                    <a:pt x="1081" y="808"/>
                    <a:pt x="1086" y="815"/>
                  </a:cubicBezTo>
                  <a:cubicBezTo>
                    <a:pt x="1091" y="822"/>
                    <a:pt x="1099" y="828"/>
                    <a:pt x="1110" y="832"/>
                  </a:cubicBezTo>
                  <a:cubicBezTo>
                    <a:pt x="1121" y="835"/>
                    <a:pt x="1152" y="838"/>
                    <a:pt x="1203" y="838"/>
                  </a:cubicBezTo>
                  <a:cubicBezTo>
                    <a:pt x="1203" y="878"/>
                    <a:pt x="1203" y="878"/>
                    <a:pt x="1203" y="878"/>
                  </a:cubicBezTo>
                  <a:cubicBezTo>
                    <a:pt x="1116" y="875"/>
                    <a:pt x="1054" y="873"/>
                    <a:pt x="1018" y="873"/>
                  </a:cubicBezTo>
                  <a:cubicBezTo>
                    <a:pt x="989" y="873"/>
                    <a:pt x="925" y="875"/>
                    <a:pt x="826" y="878"/>
                  </a:cubicBezTo>
                  <a:cubicBezTo>
                    <a:pt x="826" y="838"/>
                    <a:pt x="826" y="838"/>
                    <a:pt x="826" y="838"/>
                  </a:cubicBezTo>
                  <a:cubicBezTo>
                    <a:pt x="878" y="838"/>
                    <a:pt x="909" y="835"/>
                    <a:pt x="921" y="832"/>
                  </a:cubicBezTo>
                  <a:cubicBezTo>
                    <a:pt x="932" y="828"/>
                    <a:pt x="939" y="823"/>
                    <a:pt x="943" y="817"/>
                  </a:cubicBezTo>
                  <a:cubicBezTo>
                    <a:pt x="949" y="809"/>
                    <a:pt x="952" y="789"/>
                    <a:pt x="953" y="757"/>
                  </a:cubicBezTo>
                  <a:cubicBezTo>
                    <a:pt x="953" y="749"/>
                    <a:pt x="954" y="690"/>
                    <a:pt x="956" y="582"/>
                  </a:cubicBezTo>
                  <a:cubicBezTo>
                    <a:pt x="956" y="128"/>
                    <a:pt x="956" y="128"/>
                    <a:pt x="956" y="128"/>
                  </a:cubicBezTo>
                  <a:cubicBezTo>
                    <a:pt x="732" y="575"/>
                    <a:pt x="732" y="575"/>
                    <a:pt x="732" y="575"/>
                  </a:cubicBezTo>
                  <a:cubicBezTo>
                    <a:pt x="697" y="644"/>
                    <a:pt x="669" y="701"/>
                    <a:pt x="649" y="743"/>
                  </a:cubicBezTo>
                  <a:cubicBezTo>
                    <a:pt x="635" y="774"/>
                    <a:pt x="613" y="823"/>
                    <a:pt x="584" y="891"/>
                  </a:cubicBezTo>
                  <a:cubicBezTo>
                    <a:pt x="559" y="891"/>
                    <a:pt x="559" y="891"/>
                    <a:pt x="559" y="891"/>
                  </a:cubicBezTo>
                  <a:cubicBezTo>
                    <a:pt x="553" y="874"/>
                    <a:pt x="548" y="862"/>
                    <a:pt x="543" y="853"/>
                  </a:cubicBezTo>
                  <a:cubicBezTo>
                    <a:pt x="499" y="762"/>
                    <a:pt x="499" y="762"/>
                    <a:pt x="499" y="762"/>
                  </a:cubicBezTo>
                  <a:cubicBezTo>
                    <a:pt x="189" y="149"/>
                    <a:pt x="189" y="149"/>
                    <a:pt x="189" y="149"/>
                  </a:cubicBezTo>
                  <a:cubicBezTo>
                    <a:pt x="189" y="582"/>
                    <a:pt x="189" y="582"/>
                    <a:pt x="189" y="582"/>
                  </a:cubicBezTo>
                  <a:cubicBezTo>
                    <a:pt x="189" y="638"/>
                    <a:pt x="190" y="693"/>
                    <a:pt x="193" y="746"/>
                  </a:cubicBezTo>
                  <a:cubicBezTo>
                    <a:pt x="195" y="785"/>
                    <a:pt x="198" y="808"/>
                    <a:pt x="203" y="815"/>
                  </a:cubicBezTo>
                  <a:cubicBezTo>
                    <a:pt x="208" y="822"/>
                    <a:pt x="216" y="828"/>
                    <a:pt x="227" y="832"/>
                  </a:cubicBezTo>
                  <a:cubicBezTo>
                    <a:pt x="238" y="835"/>
                    <a:pt x="269" y="838"/>
                    <a:pt x="321" y="838"/>
                  </a:cubicBezTo>
                  <a:cubicBezTo>
                    <a:pt x="321" y="878"/>
                    <a:pt x="321" y="878"/>
                    <a:pt x="321" y="878"/>
                  </a:cubicBezTo>
                  <a:cubicBezTo>
                    <a:pt x="164" y="873"/>
                    <a:pt x="164" y="873"/>
                    <a:pt x="164" y="873"/>
                  </a:cubicBezTo>
                  <a:cubicBezTo>
                    <a:pt x="0" y="878"/>
                    <a:pt x="0" y="878"/>
                    <a:pt x="0" y="878"/>
                  </a:cubicBezTo>
                  <a:cubicBezTo>
                    <a:pt x="0" y="838"/>
                    <a:pt x="0" y="838"/>
                    <a:pt x="0" y="838"/>
                  </a:cubicBezTo>
                  <a:cubicBezTo>
                    <a:pt x="51" y="838"/>
                    <a:pt x="82" y="835"/>
                    <a:pt x="94" y="832"/>
                  </a:cubicBezTo>
                  <a:cubicBezTo>
                    <a:pt x="105" y="828"/>
                    <a:pt x="113" y="823"/>
                    <a:pt x="117" y="817"/>
                  </a:cubicBezTo>
                  <a:cubicBezTo>
                    <a:pt x="122" y="809"/>
                    <a:pt x="125" y="789"/>
                    <a:pt x="127" y="757"/>
                  </a:cubicBezTo>
                  <a:cubicBezTo>
                    <a:pt x="127" y="749"/>
                    <a:pt x="128" y="690"/>
                    <a:pt x="130" y="582"/>
                  </a:cubicBezTo>
                  <a:cubicBezTo>
                    <a:pt x="130" y="297"/>
                    <a:pt x="130" y="297"/>
                    <a:pt x="130" y="297"/>
                  </a:cubicBezTo>
                  <a:cubicBezTo>
                    <a:pt x="130" y="241"/>
                    <a:pt x="129" y="186"/>
                    <a:pt x="127" y="133"/>
                  </a:cubicBezTo>
                  <a:cubicBezTo>
                    <a:pt x="125" y="94"/>
                    <a:pt x="122" y="71"/>
                    <a:pt x="117" y="63"/>
                  </a:cubicBezTo>
                  <a:cubicBezTo>
                    <a:pt x="112" y="56"/>
                    <a:pt x="104" y="51"/>
                    <a:pt x="94" y="47"/>
                  </a:cubicBezTo>
                  <a:cubicBezTo>
                    <a:pt x="82" y="44"/>
                    <a:pt x="51" y="42"/>
                    <a:pt x="0" y="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1"/>
            <p:cNvSpPr>
              <a:spLocks noEditPoints="1"/>
            </p:cNvSpPr>
            <p:nvPr/>
          </p:nvSpPr>
          <p:spPr bwMode="auto">
            <a:xfrm>
              <a:off x="3577749" y="690721"/>
              <a:ext cx="368617" cy="332264"/>
            </a:xfrm>
            <a:custGeom>
              <a:avLst/>
              <a:gdLst>
                <a:gd name="T0" fmla="*/ 138 w 983"/>
                <a:gd name="T1" fmla="*/ 882 h 886"/>
                <a:gd name="T2" fmla="*/ 303 w 983"/>
                <a:gd name="T3" fmla="*/ 886 h 886"/>
                <a:gd name="T4" fmla="*/ 303 w 983"/>
                <a:gd name="T5" fmla="*/ 847 h 886"/>
                <a:gd name="T6" fmla="*/ 219 w 983"/>
                <a:gd name="T7" fmla="*/ 841 h 886"/>
                <a:gd name="T8" fmla="*/ 197 w 983"/>
                <a:gd name="T9" fmla="*/ 830 h 886"/>
                <a:gd name="T10" fmla="*/ 191 w 983"/>
                <a:gd name="T11" fmla="*/ 816 h 886"/>
                <a:gd name="T12" fmla="*/ 210 w 983"/>
                <a:gd name="T13" fmla="*/ 753 h 886"/>
                <a:gd name="T14" fmla="*/ 281 w 983"/>
                <a:gd name="T15" fmla="*/ 594 h 886"/>
                <a:gd name="T16" fmla="*/ 657 w 983"/>
                <a:gd name="T17" fmla="*/ 594 h 886"/>
                <a:gd name="T18" fmla="*/ 738 w 983"/>
                <a:gd name="T19" fmla="*/ 784 h 886"/>
                <a:gd name="T20" fmla="*/ 747 w 983"/>
                <a:gd name="T21" fmla="*/ 819 h 886"/>
                <a:gd name="T22" fmla="*/ 741 w 983"/>
                <a:gd name="T23" fmla="*/ 833 h 886"/>
                <a:gd name="T24" fmla="*/ 720 w 983"/>
                <a:gd name="T25" fmla="*/ 842 h 886"/>
                <a:gd name="T26" fmla="*/ 632 w 983"/>
                <a:gd name="T27" fmla="*/ 847 h 886"/>
                <a:gd name="T28" fmla="*/ 632 w 983"/>
                <a:gd name="T29" fmla="*/ 886 h 886"/>
                <a:gd name="T30" fmla="*/ 841 w 983"/>
                <a:gd name="T31" fmla="*/ 882 h 886"/>
                <a:gd name="T32" fmla="*/ 983 w 983"/>
                <a:gd name="T33" fmla="*/ 886 h 886"/>
                <a:gd name="T34" fmla="*/ 983 w 983"/>
                <a:gd name="T35" fmla="*/ 847 h 886"/>
                <a:gd name="T36" fmla="*/ 917 w 983"/>
                <a:gd name="T37" fmla="*/ 839 h 886"/>
                <a:gd name="T38" fmla="*/ 890 w 983"/>
                <a:gd name="T39" fmla="*/ 811 h 886"/>
                <a:gd name="T40" fmla="*/ 800 w 983"/>
                <a:gd name="T41" fmla="*/ 621 h 886"/>
                <a:gd name="T42" fmla="*/ 521 w 983"/>
                <a:gd name="T43" fmla="*/ 0 h 886"/>
                <a:gd name="T44" fmla="*/ 480 w 983"/>
                <a:gd name="T45" fmla="*/ 0 h 886"/>
                <a:gd name="T46" fmla="*/ 366 w 983"/>
                <a:gd name="T47" fmla="*/ 256 h 886"/>
                <a:gd name="T48" fmla="*/ 203 w 983"/>
                <a:gd name="T49" fmla="*/ 605 h 886"/>
                <a:gd name="T50" fmla="*/ 119 w 983"/>
                <a:gd name="T51" fmla="*/ 780 h 886"/>
                <a:gd name="T52" fmla="*/ 88 w 983"/>
                <a:gd name="T53" fmla="*/ 830 h 886"/>
                <a:gd name="T54" fmla="*/ 64 w 983"/>
                <a:gd name="T55" fmla="*/ 843 h 886"/>
                <a:gd name="T56" fmla="*/ 0 w 983"/>
                <a:gd name="T57" fmla="*/ 847 h 886"/>
                <a:gd name="T58" fmla="*/ 0 w 983"/>
                <a:gd name="T59" fmla="*/ 886 h 886"/>
                <a:gd name="T60" fmla="*/ 138 w 983"/>
                <a:gd name="T61" fmla="*/ 882 h 886"/>
                <a:gd name="T62" fmla="*/ 469 w 983"/>
                <a:gd name="T63" fmla="*/ 169 h 886"/>
                <a:gd name="T64" fmla="*/ 631 w 983"/>
                <a:gd name="T65" fmla="*/ 542 h 886"/>
                <a:gd name="T66" fmla="*/ 303 w 983"/>
                <a:gd name="T67" fmla="*/ 542 h 886"/>
                <a:gd name="T68" fmla="*/ 469 w 983"/>
                <a:gd name="T69" fmla="*/ 169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83" h="886">
                  <a:moveTo>
                    <a:pt x="138" y="882"/>
                  </a:moveTo>
                  <a:cubicBezTo>
                    <a:pt x="175" y="882"/>
                    <a:pt x="230" y="883"/>
                    <a:pt x="303" y="886"/>
                  </a:cubicBezTo>
                  <a:cubicBezTo>
                    <a:pt x="303" y="847"/>
                    <a:pt x="303" y="847"/>
                    <a:pt x="303" y="847"/>
                  </a:cubicBezTo>
                  <a:cubicBezTo>
                    <a:pt x="263" y="846"/>
                    <a:pt x="235" y="844"/>
                    <a:pt x="219" y="841"/>
                  </a:cubicBezTo>
                  <a:cubicBezTo>
                    <a:pt x="209" y="839"/>
                    <a:pt x="201" y="835"/>
                    <a:pt x="197" y="830"/>
                  </a:cubicBezTo>
                  <a:cubicBezTo>
                    <a:pt x="193" y="826"/>
                    <a:pt x="191" y="821"/>
                    <a:pt x="191" y="816"/>
                  </a:cubicBezTo>
                  <a:cubicBezTo>
                    <a:pt x="191" y="803"/>
                    <a:pt x="198" y="782"/>
                    <a:pt x="210" y="753"/>
                  </a:cubicBezTo>
                  <a:cubicBezTo>
                    <a:pt x="281" y="594"/>
                    <a:pt x="281" y="594"/>
                    <a:pt x="281" y="594"/>
                  </a:cubicBezTo>
                  <a:cubicBezTo>
                    <a:pt x="657" y="594"/>
                    <a:pt x="657" y="594"/>
                    <a:pt x="657" y="594"/>
                  </a:cubicBezTo>
                  <a:cubicBezTo>
                    <a:pt x="738" y="784"/>
                    <a:pt x="738" y="784"/>
                    <a:pt x="738" y="784"/>
                  </a:cubicBezTo>
                  <a:cubicBezTo>
                    <a:pt x="744" y="798"/>
                    <a:pt x="747" y="810"/>
                    <a:pt x="747" y="819"/>
                  </a:cubicBezTo>
                  <a:cubicBezTo>
                    <a:pt x="747" y="825"/>
                    <a:pt x="745" y="829"/>
                    <a:pt x="741" y="833"/>
                  </a:cubicBezTo>
                  <a:cubicBezTo>
                    <a:pt x="738" y="837"/>
                    <a:pt x="731" y="840"/>
                    <a:pt x="720" y="842"/>
                  </a:cubicBezTo>
                  <a:cubicBezTo>
                    <a:pt x="710" y="844"/>
                    <a:pt x="680" y="846"/>
                    <a:pt x="632" y="847"/>
                  </a:cubicBezTo>
                  <a:cubicBezTo>
                    <a:pt x="632" y="886"/>
                    <a:pt x="632" y="886"/>
                    <a:pt x="632" y="886"/>
                  </a:cubicBezTo>
                  <a:cubicBezTo>
                    <a:pt x="841" y="882"/>
                    <a:pt x="841" y="882"/>
                    <a:pt x="841" y="882"/>
                  </a:cubicBezTo>
                  <a:cubicBezTo>
                    <a:pt x="868" y="882"/>
                    <a:pt x="915" y="883"/>
                    <a:pt x="983" y="886"/>
                  </a:cubicBezTo>
                  <a:cubicBezTo>
                    <a:pt x="983" y="847"/>
                    <a:pt x="983" y="847"/>
                    <a:pt x="983" y="847"/>
                  </a:cubicBezTo>
                  <a:cubicBezTo>
                    <a:pt x="949" y="846"/>
                    <a:pt x="927" y="844"/>
                    <a:pt x="917" y="839"/>
                  </a:cubicBezTo>
                  <a:cubicBezTo>
                    <a:pt x="907" y="835"/>
                    <a:pt x="898" y="825"/>
                    <a:pt x="890" y="811"/>
                  </a:cubicBezTo>
                  <a:cubicBezTo>
                    <a:pt x="875" y="785"/>
                    <a:pt x="845" y="722"/>
                    <a:pt x="800" y="621"/>
                  </a:cubicBezTo>
                  <a:cubicBezTo>
                    <a:pt x="521" y="0"/>
                    <a:pt x="521" y="0"/>
                    <a:pt x="521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422" y="132"/>
                    <a:pt x="384" y="218"/>
                    <a:pt x="366" y="256"/>
                  </a:cubicBezTo>
                  <a:cubicBezTo>
                    <a:pt x="203" y="605"/>
                    <a:pt x="203" y="605"/>
                    <a:pt x="203" y="605"/>
                  </a:cubicBezTo>
                  <a:cubicBezTo>
                    <a:pt x="155" y="706"/>
                    <a:pt x="126" y="765"/>
                    <a:pt x="119" y="780"/>
                  </a:cubicBezTo>
                  <a:cubicBezTo>
                    <a:pt x="105" y="807"/>
                    <a:pt x="95" y="823"/>
                    <a:pt x="88" y="830"/>
                  </a:cubicBezTo>
                  <a:cubicBezTo>
                    <a:pt x="80" y="836"/>
                    <a:pt x="73" y="840"/>
                    <a:pt x="64" y="843"/>
                  </a:cubicBezTo>
                  <a:cubicBezTo>
                    <a:pt x="56" y="845"/>
                    <a:pt x="34" y="846"/>
                    <a:pt x="0" y="847"/>
                  </a:cubicBezTo>
                  <a:cubicBezTo>
                    <a:pt x="0" y="886"/>
                    <a:pt x="0" y="886"/>
                    <a:pt x="0" y="886"/>
                  </a:cubicBezTo>
                  <a:cubicBezTo>
                    <a:pt x="50" y="883"/>
                    <a:pt x="96" y="882"/>
                    <a:pt x="138" y="882"/>
                  </a:cubicBezTo>
                  <a:close/>
                  <a:moveTo>
                    <a:pt x="469" y="169"/>
                  </a:moveTo>
                  <a:cubicBezTo>
                    <a:pt x="631" y="542"/>
                    <a:pt x="631" y="542"/>
                    <a:pt x="631" y="542"/>
                  </a:cubicBezTo>
                  <a:cubicBezTo>
                    <a:pt x="303" y="542"/>
                    <a:pt x="303" y="542"/>
                    <a:pt x="303" y="542"/>
                  </a:cubicBezTo>
                  <a:lnTo>
                    <a:pt x="469" y="1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3882707" y="693738"/>
              <a:ext cx="361791" cy="329248"/>
            </a:xfrm>
            <a:custGeom>
              <a:avLst/>
              <a:gdLst>
                <a:gd name="T0" fmla="*/ 711 w 965"/>
                <a:gd name="T1" fmla="*/ 132 h 878"/>
                <a:gd name="T2" fmla="*/ 749 w 965"/>
                <a:gd name="T3" fmla="*/ 62 h 878"/>
                <a:gd name="T4" fmla="*/ 737 w 965"/>
                <a:gd name="T5" fmla="*/ 46 h 878"/>
                <a:gd name="T6" fmla="*/ 641 w 965"/>
                <a:gd name="T7" fmla="*/ 39 h 878"/>
                <a:gd name="T8" fmla="*/ 641 w 965"/>
                <a:gd name="T9" fmla="*/ 0 h 878"/>
                <a:gd name="T10" fmla="*/ 813 w 965"/>
                <a:gd name="T11" fmla="*/ 3 h 878"/>
                <a:gd name="T12" fmla="*/ 965 w 965"/>
                <a:gd name="T13" fmla="*/ 0 h 878"/>
                <a:gd name="T14" fmla="*/ 965 w 965"/>
                <a:gd name="T15" fmla="*/ 39 h 878"/>
                <a:gd name="T16" fmla="*/ 882 w 965"/>
                <a:gd name="T17" fmla="*/ 46 h 878"/>
                <a:gd name="T18" fmla="*/ 849 w 965"/>
                <a:gd name="T19" fmla="*/ 61 h 878"/>
                <a:gd name="T20" fmla="*/ 798 w 965"/>
                <a:gd name="T21" fmla="*/ 121 h 878"/>
                <a:gd name="T22" fmla="*/ 607 w 965"/>
                <a:gd name="T23" fmla="*/ 393 h 878"/>
                <a:gd name="T24" fmla="*/ 545 w 965"/>
                <a:gd name="T25" fmla="*/ 499 h 878"/>
                <a:gd name="T26" fmla="*/ 538 w 965"/>
                <a:gd name="T27" fmla="*/ 536 h 878"/>
                <a:gd name="T28" fmla="*/ 538 w 965"/>
                <a:gd name="T29" fmla="*/ 583 h 878"/>
                <a:gd name="T30" fmla="*/ 542 w 965"/>
                <a:gd name="T31" fmla="*/ 746 h 878"/>
                <a:gd name="T32" fmla="*/ 551 w 965"/>
                <a:gd name="T33" fmla="*/ 816 h 878"/>
                <a:gd name="T34" fmla="*/ 575 w 965"/>
                <a:gd name="T35" fmla="*/ 832 h 878"/>
                <a:gd name="T36" fmla="*/ 667 w 965"/>
                <a:gd name="T37" fmla="*/ 839 h 878"/>
                <a:gd name="T38" fmla="*/ 667 w 965"/>
                <a:gd name="T39" fmla="*/ 878 h 878"/>
                <a:gd name="T40" fmla="*/ 484 w 965"/>
                <a:gd name="T41" fmla="*/ 874 h 878"/>
                <a:gd name="T42" fmla="*/ 289 w 965"/>
                <a:gd name="T43" fmla="*/ 878 h 878"/>
                <a:gd name="T44" fmla="*/ 289 w 965"/>
                <a:gd name="T45" fmla="*/ 839 h 878"/>
                <a:gd name="T46" fmla="*/ 381 w 965"/>
                <a:gd name="T47" fmla="*/ 832 h 878"/>
                <a:gd name="T48" fmla="*/ 403 w 965"/>
                <a:gd name="T49" fmla="*/ 818 h 878"/>
                <a:gd name="T50" fmla="*/ 414 w 965"/>
                <a:gd name="T51" fmla="*/ 758 h 878"/>
                <a:gd name="T52" fmla="*/ 417 w 965"/>
                <a:gd name="T53" fmla="*/ 583 h 878"/>
                <a:gd name="T54" fmla="*/ 417 w 965"/>
                <a:gd name="T55" fmla="*/ 511 h 878"/>
                <a:gd name="T56" fmla="*/ 391 w 965"/>
                <a:gd name="T57" fmla="*/ 461 h 878"/>
                <a:gd name="T58" fmla="*/ 325 w 965"/>
                <a:gd name="T59" fmla="*/ 355 h 878"/>
                <a:gd name="T60" fmla="*/ 159 w 965"/>
                <a:gd name="T61" fmla="*/ 121 h 878"/>
                <a:gd name="T62" fmla="*/ 114 w 965"/>
                <a:gd name="T63" fmla="*/ 61 h 878"/>
                <a:gd name="T64" fmla="*/ 82 w 965"/>
                <a:gd name="T65" fmla="*/ 46 h 878"/>
                <a:gd name="T66" fmla="*/ 0 w 965"/>
                <a:gd name="T67" fmla="*/ 39 h 878"/>
                <a:gd name="T68" fmla="*/ 0 w 965"/>
                <a:gd name="T69" fmla="*/ 0 h 878"/>
                <a:gd name="T70" fmla="*/ 154 w 965"/>
                <a:gd name="T71" fmla="*/ 3 h 878"/>
                <a:gd name="T72" fmla="*/ 394 w 965"/>
                <a:gd name="T73" fmla="*/ 0 h 878"/>
                <a:gd name="T74" fmla="*/ 394 w 965"/>
                <a:gd name="T75" fmla="*/ 39 h 878"/>
                <a:gd name="T76" fmla="*/ 291 w 965"/>
                <a:gd name="T77" fmla="*/ 46 h 878"/>
                <a:gd name="T78" fmla="*/ 277 w 965"/>
                <a:gd name="T79" fmla="*/ 62 h 878"/>
                <a:gd name="T80" fmla="*/ 310 w 965"/>
                <a:gd name="T81" fmla="*/ 132 h 878"/>
                <a:gd name="T82" fmla="*/ 504 w 965"/>
                <a:gd name="T83" fmla="*/ 445 h 878"/>
                <a:gd name="T84" fmla="*/ 711 w 965"/>
                <a:gd name="T85" fmla="*/ 132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5" h="878">
                  <a:moveTo>
                    <a:pt x="711" y="132"/>
                  </a:moveTo>
                  <a:cubicBezTo>
                    <a:pt x="736" y="92"/>
                    <a:pt x="749" y="69"/>
                    <a:pt x="749" y="62"/>
                  </a:cubicBezTo>
                  <a:cubicBezTo>
                    <a:pt x="749" y="54"/>
                    <a:pt x="746" y="49"/>
                    <a:pt x="737" y="46"/>
                  </a:cubicBezTo>
                  <a:cubicBezTo>
                    <a:pt x="729" y="42"/>
                    <a:pt x="691" y="40"/>
                    <a:pt x="641" y="39"/>
                  </a:cubicBezTo>
                  <a:cubicBezTo>
                    <a:pt x="641" y="0"/>
                    <a:pt x="641" y="0"/>
                    <a:pt x="641" y="0"/>
                  </a:cubicBezTo>
                  <a:cubicBezTo>
                    <a:pt x="722" y="2"/>
                    <a:pt x="769" y="3"/>
                    <a:pt x="813" y="3"/>
                  </a:cubicBezTo>
                  <a:cubicBezTo>
                    <a:pt x="856" y="3"/>
                    <a:pt x="880" y="2"/>
                    <a:pt x="965" y="0"/>
                  </a:cubicBezTo>
                  <a:cubicBezTo>
                    <a:pt x="965" y="39"/>
                    <a:pt x="965" y="39"/>
                    <a:pt x="965" y="39"/>
                  </a:cubicBezTo>
                  <a:cubicBezTo>
                    <a:pt x="914" y="40"/>
                    <a:pt x="895" y="42"/>
                    <a:pt x="882" y="46"/>
                  </a:cubicBezTo>
                  <a:cubicBezTo>
                    <a:pt x="868" y="49"/>
                    <a:pt x="857" y="54"/>
                    <a:pt x="849" y="61"/>
                  </a:cubicBezTo>
                  <a:cubicBezTo>
                    <a:pt x="838" y="69"/>
                    <a:pt x="821" y="89"/>
                    <a:pt x="798" y="121"/>
                  </a:cubicBezTo>
                  <a:cubicBezTo>
                    <a:pt x="607" y="393"/>
                    <a:pt x="607" y="393"/>
                    <a:pt x="607" y="393"/>
                  </a:cubicBezTo>
                  <a:cubicBezTo>
                    <a:pt x="571" y="451"/>
                    <a:pt x="550" y="486"/>
                    <a:pt x="545" y="499"/>
                  </a:cubicBezTo>
                  <a:cubicBezTo>
                    <a:pt x="541" y="512"/>
                    <a:pt x="538" y="524"/>
                    <a:pt x="538" y="536"/>
                  </a:cubicBezTo>
                  <a:cubicBezTo>
                    <a:pt x="538" y="583"/>
                    <a:pt x="538" y="583"/>
                    <a:pt x="538" y="583"/>
                  </a:cubicBezTo>
                  <a:cubicBezTo>
                    <a:pt x="538" y="639"/>
                    <a:pt x="539" y="694"/>
                    <a:pt x="542" y="746"/>
                  </a:cubicBezTo>
                  <a:cubicBezTo>
                    <a:pt x="543" y="785"/>
                    <a:pt x="546" y="808"/>
                    <a:pt x="551" y="816"/>
                  </a:cubicBezTo>
                  <a:cubicBezTo>
                    <a:pt x="556" y="823"/>
                    <a:pt x="564" y="828"/>
                    <a:pt x="575" y="832"/>
                  </a:cubicBezTo>
                  <a:cubicBezTo>
                    <a:pt x="586" y="836"/>
                    <a:pt x="616" y="838"/>
                    <a:pt x="667" y="839"/>
                  </a:cubicBezTo>
                  <a:cubicBezTo>
                    <a:pt x="667" y="878"/>
                    <a:pt x="667" y="878"/>
                    <a:pt x="667" y="878"/>
                  </a:cubicBezTo>
                  <a:cubicBezTo>
                    <a:pt x="596" y="875"/>
                    <a:pt x="535" y="874"/>
                    <a:pt x="484" y="874"/>
                  </a:cubicBezTo>
                  <a:cubicBezTo>
                    <a:pt x="435" y="874"/>
                    <a:pt x="370" y="875"/>
                    <a:pt x="289" y="878"/>
                  </a:cubicBezTo>
                  <a:cubicBezTo>
                    <a:pt x="289" y="839"/>
                    <a:pt x="289" y="839"/>
                    <a:pt x="289" y="839"/>
                  </a:cubicBezTo>
                  <a:cubicBezTo>
                    <a:pt x="339" y="838"/>
                    <a:pt x="370" y="836"/>
                    <a:pt x="381" y="832"/>
                  </a:cubicBezTo>
                  <a:cubicBezTo>
                    <a:pt x="392" y="828"/>
                    <a:pt x="399" y="824"/>
                    <a:pt x="403" y="818"/>
                  </a:cubicBezTo>
                  <a:cubicBezTo>
                    <a:pt x="409" y="809"/>
                    <a:pt x="412" y="789"/>
                    <a:pt x="414" y="758"/>
                  </a:cubicBezTo>
                  <a:cubicBezTo>
                    <a:pt x="414" y="749"/>
                    <a:pt x="415" y="691"/>
                    <a:pt x="417" y="583"/>
                  </a:cubicBezTo>
                  <a:cubicBezTo>
                    <a:pt x="417" y="511"/>
                    <a:pt x="417" y="511"/>
                    <a:pt x="417" y="511"/>
                  </a:cubicBezTo>
                  <a:cubicBezTo>
                    <a:pt x="408" y="493"/>
                    <a:pt x="399" y="476"/>
                    <a:pt x="391" y="461"/>
                  </a:cubicBezTo>
                  <a:cubicBezTo>
                    <a:pt x="385" y="451"/>
                    <a:pt x="363" y="416"/>
                    <a:pt x="325" y="355"/>
                  </a:cubicBezTo>
                  <a:cubicBezTo>
                    <a:pt x="159" y="121"/>
                    <a:pt x="159" y="121"/>
                    <a:pt x="159" y="121"/>
                  </a:cubicBezTo>
                  <a:cubicBezTo>
                    <a:pt x="139" y="89"/>
                    <a:pt x="124" y="69"/>
                    <a:pt x="114" y="61"/>
                  </a:cubicBezTo>
                  <a:cubicBezTo>
                    <a:pt x="106" y="54"/>
                    <a:pt x="95" y="49"/>
                    <a:pt x="82" y="46"/>
                  </a:cubicBezTo>
                  <a:cubicBezTo>
                    <a:pt x="69" y="42"/>
                    <a:pt x="52" y="40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5" y="2"/>
                    <a:pt x="111" y="3"/>
                    <a:pt x="154" y="3"/>
                  </a:cubicBezTo>
                  <a:cubicBezTo>
                    <a:pt x="199" y="3"/>
                    <a:pt x="313" y="2"/>
                    <a:pt x="394" y="0"/>
                  </a:cubicBezTo>
                  <a:cubicBezTo>
                    <a:pt x="394" y="39"/>
                    <a:pt x="394" y="39"/>
                    <a:pt x="394" y="39"/>
                  </a:cubicBezTo>
                  <a:cubicBezTo>
                    <a:pt x="344" y="40"/>
                    <a:pt x="300" y="42"/>
                    <a:pt x="291" y="46"/>
                  </a:cubicBezTo>
                  <a:cubicBezTo>
                    <a:pt x="282" y="49"/>
                    <a:pt x="278" y="54"/>
                    <a:pt x="277" y="62"/>
                  </a:cubicBezTo>
                  <a:cubicBezTo>
                    <a:pt x="277" y="69"/>
                    <a:pt x="288" y="92"/>
                    <a:pt x="310" y="132"/>
                  </a:cubicBezTo>
                  <a:cubicBezTo>
                    <a:pt x="504" y="445"/>
                    <a:pt x="504" y="445"/>
                    <a:pt x="504" y="445"/>
                  </a:cubicBezTo>
                  <a:lnTo>
                    <a:pt x="711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3"/>
            <p:cNvSpPr>
              <a:spLocks noEditPoints="1"/>
            </p:cNvSpPr>
            <p:nvPr/>
          </p:nvSpPr>
          <p:spPr bwMode="auto">
            <a:xfrm>
              <a:off x="4229576" y="685800"/>
              <a:ext cx="367824" cy="343218"/>
            </a:xfrm>
            <a:custGeom>
              <a:avLst/>
              <a:gdLst>
                <a:gd name="T0" fmla="*/ 32 w 981"/>
                <a:gd name="T1" fmla="*/ 639 h 915"/>
                <a:gd name="T2" fmla="*/ 125 w 981"/>
                <a:gd name="T3" fmla="*/ 790 h 915"/>
                <a:gd name="T4" fmla="*/ 274 w 981"/>
                <a:gd name="T5" fmla="*/ 884 h 915"/>
                <a:gd name="T6" fmla="*/ 464 w 981"/>
                <a:gd name="T7" fmla="*/ 915 h 915"/>
                <a:gd name="T8" fmla="*/ 834 w 981"/>
                <a:gd name="T9" fmla="*/ 777 h 915"/>
                <a:gd name="T10" fmla="*/ 981 w 981"/>
                <a:gd name="T11" fmla="*/ 430 h 915"/>
                <a:gd name="T12" fmla="*/ 967 w 981"/>
                <a:gd name="T13" fmla="*/ 308 h 915"/>
                <a:gd name="T14" fmla="*/ 927 w 981"/>
                <a:gd name="T15" fmla="*/ 209 h 915"/>
                <a:gd name="T16" fmla="*/ 839 w 981"/>
                <a:gd name="T17" fmla="*/ 105 h 915"/>
                <a:gd name="T18" fmla="*/ 695 w 981"/>
                <a:gd name="T19" fmla="*/ 29 h 915"/>
                <a:gd name="T20" fmla="*/ 501 w 981"/>
                <a:gd name="T21" fmla="*/ 0 h 915"/>
                <a:gd name="T22" fmla="*/ 295 w 981"/>
                <a:gd name="T23" fmla="*/ 34 h 915"/>
                <a:gd name="T24" fmla="*/ 133 w 981"/>
                <a:gd name="T25" fmla="*/ 134 h 915"/>
                <a:gd name="T26" fmla="*/ 31 w 981"/>
                <a:gd name="T27" fmla="*/ 283 h 915"/>
                <a:gd name="T28" fmla="*/ 0 w 981"/>
                <a:gd name="T29" fmla="*/ 464 h 915"/>
                <a:gd name="T30" fmla="*/ 32 w 981"/>
                <a:gd name="T31" fmla="*/ 639 h 915"/>
                <a:gd name="T32" fmla="*/ 175 w 981"/>
                <a:gd name="T33" fmla="*/ 224 h 915"/>
                <a:gd name="T34" fmla="*/ 292 w 981"/>
                <a:gd name="T35" fmla="*/ 97 h 915"/>
                <a:gd name="T36" fmla="*/ 473 w 981"/>
                <a:gd name="T37" fmla="*/ 53 h 915"/>
                <a:gd name="T38" fmla="*/ 605 w 981"/>
                <a:gd name="T39" fmla="*/ 74 h 915"/>
                <a:gd name="T40" fmla="*/ 705 w 981"/>
                <a:gd name="T41" fmla="*/ 125 h 915"/>
                <a:gd name="T42" fmla="*/ 772 w 981"/>
                <a:gd name="T43" fmla="*/ 197 h 915"/>
                <a:gd name="T44" fmla="*/ 816 w 981"/>
                <a:gd name="T45" fmla="*/ 289 h 915"/>
                <a:gd name="T46" fmla="*/ 843 w 981"/>
                <a:gd name="T47" fmla="*/ 470 h 915"/>
                <a:gd name="T48" fmla="*/ 806 w 981"/>
                <a:gd name="T49" fmla="*/ 674 h 915"/>
                <a:gd name="T50" fmla="*/ 691 w 981"/>
                <a:gd name="T51" fmla="*/ 811 h 915"/>
                <a:gd name="T52" fmla="*/ 509 w 981"/>
                <a:gd name="T53" fmla="*/ 859 h 915"/>
                <a:gd name="T54" fmla="*/ 373 w 981"/>
                <a:gd name="T55" fmla="*/ 836 h 915"/>
                <a:gd name="T56" fmla="*/ 260 w 981"/>
                <a:gd name="T57" fmla="*/ 761 h 915"/>
                <a:gd name="T58" fmla="*/ 179 w 981"/>
                <a:gd name="T59" fmla="*/ 637 h 915"/>
                <a:gd name="T60" fmla="*/ 148 w 981"/>
                <a:gd name="T61" fmla="*/ 532 h 915"/>
                <a:gd name="T62" fmla="*/ 136 w 981"/>
                <a:gd name="T63" fmla="*/ 412 h 915"/>
                <a:gd name="T64" fmla="*/ 175 w 981"/>
                <a:gd name="T65" fmla="*/ 224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81" h="915">
                  <a:moveTo>
                    <a:pt x="32" y="639"/>
                  </a:moveTo>
                  <a:cubicBezTo>
                    <a:pt x="53" y="699"/>
                    <a:pt x="84" y="749"/>
                    <a:pt x="125" y="790"/>
                  </a:cubicBezTo>
                  <a:cubicBezTo>
                    <a:pt x="165" y="832"/>
                    <a:pt x="215" y="863"/>
                    <a:pt x="274" y="884"/>
                  </a:cubicBezTo>
                  <a:cubicBezTo>
                    <a:pt x="333" y="904"/>
                    <a:pt x="396" y="915"/>
                    <a:pt x="464" y="915"/>
                  </a:cubicBezTo>
                  <a:cubicBezTo>
                    <a:pt x="613" y="915"/>
                    <a:pt x="736" y="869"/>
                    <a:pt x="834" y="777"/>
                  </a:cubicBezTo>
                  <a:cubicBezTo>
                    <a:pt x="932" y="684"/>
                    <a:pt x="981" y="569"/>
                    <a:pt x="981" y="430"/>
                  </a:cubicBezTo>
                  <a:cubicBezTo>
                    <a:pt x="981" y="387"/>
                    <a:pt x="976" y="346"/>
                    <a:pt x="967" y="308"/>
                  </a:cubicBezTo>
                  <a:cubicBezTo>
                    <a:pt x="957" y="270"/>
                    <a:pt x="944" y="237"/>
                    <a:pt x="927" y="209"/>
                  </a:cubicBezTo>
                  <a:cubicBezTo>
                    <a:pt x="906" y="171"/>
                    <a:pt x="876" y="137"/>
                    <a:pt x="839" y="105"/>
                  </a:cubicBezTo>
                  <a:cubicBezTo>
                    <a:pt x="801" y="73"/>
                    <a:pt x="754" y="48"/>
                    <a:pt x="695" y="29"/>
                  </a:cubicBezTo>
                  <a:cubicBezTo>
                    <a:pt x="637" y="10"/>
                    <a:pt x="572" y="0"/>
                    <a:pt x="501" y="0"/>
                  </a:cubicBezTo>
                  <a:cubicBezTo>
                    <a:pt x="423" y="0"/>
                    <a:pt x="355" y="11"/>
                    <a:pt x="295" y="34"/>
                  </a:cubicBezTo>
                  <a:cubicBezTo>
                    <a:pt x="234" y="56"/>
                    <a:pt x="181" y="89"/>
                    <a:pt x="133" y="134"/>
                  </a:cubicBezTo>
                  <a:cubicBezTo>
                    <a:pt x="85" y="178"/>
                    <a:pt x="51" y="228"/>
                    <a:pt x="31" y="283"/>
                  </a:cubicBezTo>
                  <a:cubicBezTo>
                    <a:pt x="10" y="338"/>
                    <a:pt x="0" y="398"/>
                    <a:pt x="0" y="464"/>
                  </a:cubicBezTo>
                  <a:cubicBezTo>
                    <a:pt x="0" y="521"/>
                    <a:pt x="11" y="580"/>
                    <a:pt x="32" y="639"/>
                  </a:cubicBezTo>
                  <a:close/>
                  <a:moveTo>
                    <a:pt x="175" y="224"/>
                  </a:moveTo>
                  <a:cubicBezTo>
                    <a:pt x="201" y="168"/>
                    <a:pt x="240" y="126"/>
                    <a:pt x="292" y="97"/>
                  </a:cubicBezTo>
                  <a:cubicBezTo>
                    <a:pt x="344" y="68"/>
                    <a:pt x="404" y="53"/>
                    <a:pt x="473" y="53"/>
                  </a:cubicBezTo>
                  <a:cubicBezTo>
                    <a:pt x="520" y="53"/>
                    <a:pt x="564" y="60"/>
                    <a:pt x="605" y="74"/>
                  </a:cubicBezTo>
                  <a:cubicBezTo>
                    <a:pt x="646" y="87"/>
                    <a:pt x="680" y="105"/>
                    <a:pt x="705" y="125"/>
                  </a:cubicBezTo>
                  <a:cubicBezTo>
                    <a:pt x="731" y="146"/>
                    <a:pt x="753" y="170"/>
                    <a:pt x="772" y="197"/>
                  </a:cubicBezTo>
                  <a:cubicBezTo>
                    <a:pt x="790" y="224"/>
                    <a:pt x="805" y="255"/>
                    <a:pt x="816" y="289"/>
                  </a:cubicBezTo>
                  <a:cubicBezTo>
                    <a:pt x="834" y="344"/>
                    <a:pt x="843" y="405"/>
                    <a:pt x="843" y="470"/>
                  </a:cubicBezTo>
                  <a:cubicBezTo>
                    <a:pt x="843" y="548"/>
                    <a:pt x="831" y="615"/>
                    <a:pt x="806" y="674"/>
                  </a:cubicBezTo>
                  <a:cubicBezTo>
                    <a:pt x="780" y="733"/>
                    <a:pt x="742" y="778"/>
                    <a:pt x="691" y="811"/>
                  </a:cubicBezTo>
                  <a:cubicBezTo>
                    <a:pt x="639" y="843"/>
                    <a:pt x="579" y="859"/>
                    <a:pt x="509" y="859"/>
                  </a:cubicBezTo>
                  <a:cubicBezTo>
                    <a:pt x="459" y="859"/>
                    <a:pt x="414" y="851"/>
                    <a:pt x="373" y="836"/>
                  </a:cubicBezTo>
                  <a:cubicBezTo>
                    <a:pt x="331" y="820"/>
                    <a:pt x="294" y="795"/>
                    <a:pt x="260" y="761"/>
                  </a:cubicBezTo>
                  <a:cubicBezTo>
                    <a:pt x="227" y="728"/>
                    <a:pt x="200" y="686"/>
                    <a:pt x="179" y="637"/>
                  </a:cubicBezTo>
                  <a:cubicBezTo>
                    <a:pt x="167" y="607"/>
                    <a:pt x="156" y="572"/>
                    <a:pt x="148" y="532"/>
                  </a:cubicBezTo>
                  <a:cubicBezTo>
                    <a:pt x="140" y="491"/>
                    <a:pt x="136" y="452"/>
                    <a:pt x="136" y="412"/>
                  </a:cubicBezTo>
                  <a:cubicBezTo>
                    <a:pt x="136" y="342"/>
                    <a:pt x="149" y="279"/>
                    <a:pt x="175" y="2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0270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0"/>
            <a:ext cx="7827264" cy="1371600"/>
          </a:xfrm>
        </p:spPr>
        <p:txBody>
          <a:bodyPr anchor="b"/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58368" y="1444752"/>
            <a:ext cx="7827264" cy="4270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5788152"/>
            <a:ext cx="7827264" cy="384048"/>
          </a:xfrm>
        </p:spPr>
        <p:txBody>
          <a:bodyPr tIns="45720" anchor="ctr" anchorCtr="0"/>
          <a:lstStyle>
            <a:lvl1pPr marL="0" indent="0"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1B8A-B196-4C92-B78E-CF62B58F5E6D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EEF6-673E-454E-86C7-8216BA50636A}" type="slidenum">
              <a:rPr lang="en-US" smtClean="0"/>
              <a:t>‹#›</a:t>
            </a:fld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120650" y="6299200"/>
            <a:ext cx="420688" cy="458788"/>
            <a:chOff x="120650" y="6299200"/>
            <a:chExt cx="420688" cy="458788"/>
          </a:xfrm>
          <a:solidFill>
            <a:srgbClr val="FFFFFF"/>
          </a:solidFill>
        </p:grpSpPr>
        <p:sp>
          <p:nvSpPr>
            <p:cNvPr id="33" name="Freeform 9"/>
            <p:cNvSpPr>
              <a:spLocks noChangeAspect="1" noEditPoints="1"/>
            </p:cNvSpPr>
            <p:nvPr userDrawn="1"/>
          </p:nvSpPr>
          <p:spPr bwMode="auto">
            <a:xfrm>
              <a:off x="184150" y="6523038"/>
              <a:ext cx="293688" cy="234950"/>
            </a:xfrm>
            <a:custGeom>
              <a:avLst/>
              <a:gdLst>
                <a:gd name="T0" fmla="*/ 283 w 359"/>
                <a:gd name="T1" fmla="*/ 0 h 287"/>
                <a:gd name="T2" fmla="*/ 207 w 359"/>
                <a:gd name="T3" fmla="*/ 0 h 287"/>
                <a:gd name="T4" fmla="*/ 207 w 359"/>
                <a:gd name="T5" fmla="*/ 86 h 287"/>
                <a:gd name="T6" fmla="*/ 244 w 359"/>
                <a:gd name="T7" fmla="*/ 171 h 287"/>
                <a:gd name="T8" fmla="*/ 244 w 359"/>
                <a:gd name="T9" fmla="*/ 159 h 287"/>
                <a:gd name="T10" fmla="*/ 224 w 359"/>
                <a:gd name="T11" fmla="*/ 96 h 287"/>
                <a:gd name="T12" fmla="*/ 224 w 359"/>
                <a:gd name="T13" fmla="*/ 74 h 287"/>
                <a:gd name="T14" fmla="*/ 253 w 359"/>
                <a:gd name="T15" fmla="*/ 74 h 287"/>
                <a:gd name="T16" fmla="*/ 253 w 359"/>
                <a:gd name="T17" fmla="*/ 171 h 287"/>
                <a:gd name="T18" fmla="*/ 180 w 359"/>
                <a:gd name="T19" fmla="*/ 280 h 287"/>
                <a:gd name="T20" fmla="*/ 106 w 359"/>
                <a:gd name="T21" fmla="*/ 177 h 287"/>
                <a:gd name="T22" fmla="*/ 151 w 359"/>
                <a:gd name="T23" fmla="*/ 86 h 287"/>
                <a:gd name="T24" fmla="*/ 151 w 359"/>
                <a:gd name="T25" fmla="*/ 74 h 287"/>
                <a:gd name="T26" fmla="*/ 180 w 359"/>
                <a:gd name="T27" fmla="*/ 74 h 287"/>
                <a:gd name="T28" fmla="*/ 198 w 359"/>
                <a:gd name="T29" fmla="*/ 74 h 287"/>
                <a:gd name="T30" fmla="*/ 198 w 359"/>
                <a:gd name="T31" fmla="*/ 56 h 287"/>
                <a:gd name="T32" fmla="*/ 180 w 359"/>
                <a:gd name="T33" fmla="*/ 56 h 287"/>
                <a:gd name="T34" fmla="*/ 151 w 359"/>
                <a:gd name="T35" fmla="*/ 56 h 287"/>
                <a:gd name="T36" fmla="*/ 151 w 359"/>
                <a:gd name="T37" fmla="*/ 56 h 287"/>
                <a:gd name="T38" fmla="*/ 134 w 359"/>
                <a:gd name="T39" fmla="*/ 56 h 287"/>
                <a:gd name="T40" fmla="*/ 134 w 359"/>
                <a:gd name="T41" fmla="*/ 56 h 287"/>
                <a:gd name="T42" fmla="*/ 89 w 359"/>
                <a:gd name="T43" fmla="*/ 56 h 287"/>
                <a:gd name="T44" fmla="*/ 89 w 359"/>
                <a:gd name="T45" fmla="*/ 159 h 287"/>
                <a:gd name="T46" fmla="*/ 89 w 359"/>
                <a:gd name="T47" fmla="*/ 169 h 287"/>
                <a:gd name="T48" fmla="*/ 89 w 359"/>
                <a:gd name="T49" fmla="*/ 169 h 287"/>
                <a:gd name="T50" fmla="*/ 106 w 359"/>
                <a:gd name="T51" fmla="*/ 155 h 287"/>
                <a:gd name="T52" fmla="*/ 106 w 359"/>
                <a:gd name="T53" fmla="*/ 155 h 287"/>
                <a:gd name="T54" fmla="*/ 106 w 359"/>
                <a:gd name="T55" fmla="*/ 74 h 287"/>
                <a:gd name="T56" fmla="*/ 134 w 359"/>
                <a:gd name="T57" fmla="*/ 74 h 287"/>
                <a:gd name="T58" fmla="*/ 134 w 359"/>
                <a:gd name="T59" fmla="*/ 74 h 287"/>
                <a:gd name="T60" fmla="*/ 134 w 359"/>
                <a:gd name="T61" fmla="*/ 96 h 287"/>
                <a:gd name="T62" fmla="*/ 75 w 359"/>
                <a:gd name="T63" fmla="*/ 186 h 287"/>
                <a:gd name="T64" fmla="*/ 17 w 359"/>
                <a:gd name="T65" fmla="*/ 96 h 287"/>
                <a:gd name="T66" fmla="*/ 17 w 359"/>
                <a:gd name="T67" fmla="*/ 18 h 287"/>
                <a:gd name="T68" fmla="*/ 75 w 359"/>
                <a:gd name="T69" fmla="*/ 18 h 287"/>
                <a:gd name="T70" fmla="*/ 134 w 359"/>
                <a:gd name="T71" fmla="*/ 18 h 287"/>
                <a:gd name="T72" fmla="*/ 134 w 359"/>
                <a:gd name="T73" fmla="*/ 48 h 287"/>
                <a:gd name="T74" fmla="*/ 151 w 359"/>
                <a:gd name="T75" fmla="*/ 48 h 287"/>
                <a:gd name="T76" fmla="*/ 151 w 359"/>
                <a:gd name="T77" fmla="*/ 0 h 287"/>
                <a:gd name="T78" fmla="*/ 75 w 359"/>
                <a:gd name="T79" fmla="*/ 0 h 287"/>
                <a:gd name="T80" fmla="*/ 0 w 359"/>
                <a:gd name="T81" fmla="*/ 0 h 287"/>
                <a:gd name="T82" fmla="*/ 0 w 359"/>
                <a:gd name="T83" fmla="*/ 86 h 287"/>
                <a:gd name="T84" fmla="*/ 75 w 359"/>
                <a:gd name="T85" fmla="*/ 192 h 287"/>
                <a:gd name="T86" fmla="*/ 91 w 359"/>
                <a:gd name="T87" fmla="*/ 186 h 287"/>
                <a:gd name="T88" fmla="*/ 180 w 359"/>
                <a:gd name="T89" fmla="*/ 287 h 287"/>
                <a:gd name="T90" fmla="*/ 269 w 359"/>
                <a:gd name="T91" fmla="*/ 186 h 287"/>
                <a:gd name="T92" fmla="*/ 283 w 359"/>
                <a:gd name="T93" fmla="*/ 192 h 287"/>
                <a:gd name="T94" fmla="*/ 359 w 359"/>
                <a:gd name="T95" fmla="*/ 86 h 287"/>
                <a:gd name="T96" fmla="*/ 359 w 359"/>
                <a:gd name="T97" fmla="*/ 0 h 287"/>
                <a:gd name="T98" fmla="*/ 283 w 359"/>
                <a:gd name="T99" fmla="*/ 0 h 287"/>
                <a:gd name="T100" fmla="*/ 341 w 359"/>
                <a:gd name="T101" fmla="*/ 96 h 287"/>
                <a:gd name="T102" fmla="*/ 283 w 359"/>
                <a:gd name="T103" fmla="*/ 186 h 287"/>
                <a:gd name="T104" fmla="*/ 270 w 359"/>
                <a:gd name="T105" fmla="*/ 179 h 287"/>
                <a:gd name="T106" fmla="*/ 271 w 359"/>
                <a:gd name="T107" fmla="*/ 159 h 287"/>
                <a:gd name="T108" fmla="*/ 271 w 359"/>
                <a:gd name="T109" fmla="*/ 56 h 287"/>
                <a:gd name="T110" fmla="*/ 224 w 359"/>
                <a:gd name="T111" fmla="*/ 56 h 287"/>
                <a:gd name="T112" fmla="*/ 224 w 359"/>
                <a:gd name="T113" fmla="*/ 18 h 287"/>
                <a:gd name="T114" fmla="*/ 283 w 359"/>
                <a:gd name="T115" fmla="*/ 18 h 287"/>
                <a:gd name="T116" fmla="*/ 341 w 359"/>
                <a:gd name="T117" fmla="*/ 18 h 287"/>
                <a:gd name="T118" fmla="*/ 341 w 359"/>
                <a:gd name="T119" fmla="*/ 9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9" h="287">
                  <a:moveTo>
                    <a:pt x="283" y="0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207" y="86"/>
                    <a:pt x="207" y="86"/>
                    <a:pt x="207" y="86"/>
                  </a:cubicBezTo>
                  <a:cubicBezTo>
                    <a:pt x="207" y="125"/>
                    <a:pt x="221" y="152"/>
                    <a:pt x="244" y="171"/>
                  </a:cubicBezTo>
                  <a:cubicBezTo>
                    <a:pt x="244" y="159"/>
                    <a:pt x="244" y="159"/>
                    <a:pt x="244" y="159"/>
                  </a:cubicBezTo>
                  <a:cubicBezTo>
                    <a:pt x="227" y="139"/>
                    <a:pt x="224" y="116"/>
                    <a:pt x="224" y="96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171"/>
                    <a:pt x="253" y="171"/>
                    <a:pt x="253" y="171"/>
                  </a:cubicBezTo>
                  <a:cubicBezTo>
                    <a:pt x="253" y="207"/>
                    <a:pt x="243" y="252"/>
                    <a:pt x="180" y="280"/>
                  </a:cubicBezTo>
                  <a:cubicBezTo>
                    <a:pt x="119" y="253"/>
                    <a:pt x="107" y="211"/>
                    <a:pt x="106" y="177"/>
                  </a:cubicBezTo>
                  <a:cubicBezTo>
                    <a:pt x="135" y="157"/>
                    <a:pt x="151" y="129"/>
                    <a:pt x="151" y="86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89" y="162"/>
                    <a:pt x="89" y="166"/>
                    <a:pt x="89" y="169"/>
                  </a:cubicBezTo>
                  <a:cubicBezTo>
                    <a:pt x="89" y="169"/>
                    <a:pt x="89" y="169"/>
                    <a:pt x="89" y="169"/>
                  </a:cubicBezTo>
                  <a:cubicBezTo>
                    <a:pt x="96" y="165"/>
                    <a:pt x="101" y="160"/>
                    <a:pt x="106" y="155"/>
                  </a:cubicBezTo>
                  <a:cubicBezTo>
                    <a:pt x="106" y="155"/>
                    <a:pt x="106" y="155"/>
                    <a:pt x="106" y="155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34" y="126"/>
                    <a:pt x="128" y="162"/>
                    <a:pt x="75" y="186"/>
                  </a:cubicBezTo>
                  <a:cubicBezTo>
                    <a:pt x="23" y="162"/>
                    <a:pt x="17" y="126"/>
                    <a:pt x="17" y="96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43"/>
                    <a:pt x="28" y="174"/>
                    <a:pt x="75" y="192"/>
                  </a:cubicBezTo>
                  <a:cubicBezTo>
                    <a:pt x="81" y="190"/>
                    <a:pt x="86" y="188"/>
                    <a:pt x="91" y="186"/>
                  </a:cubicBezTo>
                  <a:cubicBezTo>
                    <a:pt x="99" y="237"/>
                    <a:pt x="131" y="268"/>
                    <a:pt x="180" y="287"/>
                  </a:cubicBezTo>
                  <a:cubicBezTo>
                    <a:pt x="228" y="268"/>
                    <a:pt x="260" y="238"/>
                    <a:pt x="269" y="186"/>
                  </a:cubicBezTo>
                  <a:cubicBezTo>
                    <a:pt x="273" y="188"/>
                    <a:pt x="278" y="190"/>
                    <a:pt x="283" y="192"/>
                  </a:cubicBezTo>
                  <a:cubicBezTo>
                    <a:pt x="330" y="174"/>
                    <a:pt x="359" y="143"/>
                    <a:pt x="359" y="86"/>
                  </a:cubicBezTo>
                  <a:cubicBezTo>
                    <a:pt x="359" y="0"/>
                    <a:pt x="359" y="0"/>
                    <a:pt x="359" y="0"/>
                  </a:cubicBezTo>
                  <a:lnTo>
                    <a:pt x="283" y="0"/>
                  </a:lnTo>
                  <a:close/>
                  <a:moveTo>
                    <a:pt x="341" y="96"/>
                  </a:moveTo>
                  <a:cubicBezTo>
                    <a:pt x="341" y="126"/>
                    <a:pt x="336" y="162"/>
                    <a:pt x="283" y="186"/>
                  </a:cubicBezTo>
                  <a:cubicBezTo>
                    <a:pt x="278" y="184"/>
                    <a:pt x="274" y="182"/>
                    <a:pt x="270" y="179"/>
                  </a:cubicBezTo>
                  <a:cubicBezTo>
                    <a:pt x="270" y="173"/>
                    <a:pt x="271" y="166"/>
                    <a:pt x="271" y="159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24" y="56"/>
                    <a:pt x="224" y="56"/>
                    <a:pt x="224" y="56"/>
                  </a:cubicBezTo>
                  <a:cubicBezTo>
                    <a:pt x="224" y="18"/>
                    <a:pt x="224" y="18"/>
                    <a:pt x="224" y="18"/>
                  </a:cubicBezTo>
                  <a:cubicBezTo>
                    <a:pt x="283" y="18"/>
                    <a:pt x="283" y="18"/>
                    <a:pt x="283" y="18"/>
                  </a:cubicBezTo>
                  <a:cubicBezTo>
                    <a:pt x="341" y="18"/>
                    <a:pt x="341" y="18"/>
                    <a:pt x="341" y="18"/>
                  </a:cubicBezTo>
                  <a:lnTo>
                    <a:pt x="341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4" name="Group 33"/>
            <p:cNvGrpSpPr/>
            <p:nvPr userDrawn="1"/>
          </p:nvGrpSpPr>
          <p:grpSpPr>
            <a:xfrm>
              <a:off x="120650" y="6299200"/>
              <a:ext cx="420688" cy="187326"/>
              <a:chOff x="120650" y="6299200"/>
              <a:chExt cx="420688" cy="187326"/>
            </a:xfrm>
            <a:grpFill/>
          </p:grpSpPr>
          <p:sp>
            <p:nvSpPr>
              <p:cNvPr id="35" name="Freeform 10"/>
              <p:cNvSpPr>
                <a:spLocks noChangeAspect="1"/>
              </p:cNvSpPr>
              <p:nvPr userDrawn="1"/>
            </p:nvSpPr>
            <p:spPr bwMode="auto">
              <a:xfrm>
                <a:off x="206375" y="6405563"/>
                <a:ext cx="63500" cy="79375"/>
              </a:xfrm>
              <a:custGeom>
                <a:avLst/>
                <a:gdLst>
                  <a:gd name="T0" fmla="*/ 6 w 76"/>
                  <a:gd name="T1" fmla="*/ 96 h 96"/>
                  <a:gd name="T2" fmla="*/ 6 w 76"/>
                  <a:gd name="T3" fmla="*/ 92 h 96"/>
                  <a:gd name="T4" fmla="*/ 12 w 76"/>
                  <a:gd name="T5" fmla="*/ 89 h 96"/>
                  <a:gd name="T6" fmla="*/ 13 w 76"/>
                  <a:gd name="T7" fmla="*/ 88 h 96"/>
                  <a:gd name="T8" fmla="*/ 13 w 76"/>
                  <a:gd name="T9" fmla="*/ 80 h 96"/>
                  <a:gd name="T10" fmla="*/ 14 w 76"/>
                  <a:gd name="T11" fmla="*/ 68 h 96"/>
                  <a:gd name="T12" fmla="*/ 14 w 76"/>
                  <a:gd name="T13" fmla="*/ 32 h 96"/>
                  <a:gd name="T14" fmla="*/ 13 w 76"/>
                  <a:gd name="T15" fmla="*/ 14 h 96"/>
                  <a:gd name="T16" fmla="*/ 12 w 76"/>
                  <a:gd name="T17" fmla="*/ 6 h 96"/>
                  <a:gd name="T18" fmla="*/ 10 w 76"/>
                  <a:gd name="T19" fmla="*/ 5 h 96"/>
                  <a:gd name="T20" fmla="*/ 0 w 76"/>
                  <a:gd name="T21" fmla="*/ 4 h 96"/>
                  <a:gd name="T22" fmla="*/ 0 w 76"/>
                  <a:gd name="T23" fmla="*/ 0 h 96"/>
                  <a:gd name="T24" fmla="*/ 21 w 76"/>
                  <a:gd name="T25" fmla="*/ 0 h 96"/>
                  <a:gd name="T26" fmla="*/ 41 w 76"/>
                  <a:gd name="T27" fmla="*/ 0 h 96"/>
                  <a:gd name="T28" fmla="*/ 41 w 76"/>
                  <a:gd name="T29" fmla="*/ 4 h 96"/>
                  <a:gd name="T30" fmla="*/ 31 w 76"/>
                  <a:gd name="T31" fmla="*/ 5 h 96"/>
                  <a:gd name="T32" fmla="*/ 29 w 76"/>
                  <a:gd name="T33" fmla="*/ 6 h 96"/>
                  <a:gd name="T34" fmla="*/ 28 w 76"/>
                  <a:gd name="T35" fmla="*/ 13 h 96"/>
                  <a:gd name="T36" fmla="*/ 27 w 76"/>
                  <a:gd name="T37" fmla="*/ 32 h 96"/>
                  <a:gd name="T38" fmla="*/ 27 w 76"/>
                  <a:gd name="T39" fmla="*/ 78 h 96"/>
                  <a:gd name="T40" fmla="*/ 28 w 76"/>
                  <a:gd name="T41" fmla="*/ 89 h 96"/>
                  <a:gd name="T42" fmla="*/ 39 w 76"/>
                  <a:gd name="T43" fmla="*/ 90 h 96"/>
                  <a:gd name="T44" fmla="*/ 67 w 76"/>
                  <a:gd name="T45" fmla="*/ 87 h 96"/>
                  <a:gd name="T46" fmla="*/ 69 w 76"/>
                  <a:gd name="T47" fmla="*/ 82 h 96"/>
                  <a:gd name="T48" fmla="*/ 72 w 76"/>
                  <a:gd name="T49" fmla="*/ 71 h 96"/>
                  <a:gd name="T50" fmla="*/ 76 w 76"/>
                  <a:gd name="T51" fmla="*/ 71 h 96"/>
                  <a:gd name="T52" fmla="*/ 73 w 76"/>
                  <a:gd name="T53" fmla="*/ 95 h 96"/>
                  <a:gd name="T54" fmla="*/ 69 w 76"/>
                  <a:gd name="T55" fmla="*/ 96 h 96"/>
                  <a:gd name="T56" fmla="*/ 57 w 76"/>
                  <a:gd name="T57" fmla="*/ 96 h 96"/>
                  <a:gd name="T58" fmla="*/ 20 w 76"/>
                  <a:gd name="T59" fmla="*/ 95 h 96"/>
                  <a:gd name="T60" fmla="*/ 6 w 76"/>
                  <a:gd name="T6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6" h="96">
                    <a:moveTo>
                      <a:pt x="6" y="96"/>
                    </a:moveTo>
                    <a:cubicBezTo>
                      <a:pt x="6" y="92"/>
                      <a:pt x="6" y="92"/>
                      <a:pt x="6" y="92"/>
                    </a:cubicBezTo>
                    <a:cubicBezTo>
                      <a:pt x="9" y="91"/>
                      <a:pt x="11" y="90"/>
                      <a:pt x="12" y="89"/>
                    </a:cubicBezTo>
                    <a:cubicBezTo>
                      <a:pt x="12" y="89"/>
                      <a:pt x="12" y="88"/>
                      <a:pt x="13" y="88"/>
                    </a:cubicBezTo>
                    <a:cubicBezTo>
                      <a:pt x="13" y="86"/>
                      <a:pt x="13" y="84"/>
                      <a:pt x="13" y="80"/>
                    </a:cubicBezTo>
                    <a:cubicBezTo>
                      <a:pt x="14" y="73"/>
                      <a:pt x="14" y="70"/>
                      <a:pt x="14" y="68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4" y="20"/>
                      <a:pt x="13" y="14"/>
                    </a:cubicBezTo>
                    <a:cubicBezTo>
                      <a:pt x="13" y="10"/>
                      <a:pt x="13" y="7"/>
                      <a:pt x="12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9" y="4"/>
                      <a:pt x="5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18" y="0"/>
                      <a:pt x="21" y="0"/>
                    </a:cubicBezTo>
                    <a:cubicBezTo>
                      <a:pt x="24" y="0"/>
                      <a:pt x="31" y="0"/>
                      <a:pt x="41" y="0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36" y="4"/>
                      <a:pt x="32" y="4"/>
                      <a:pt x="31" y="5"/>
                    </a:cubicBezTo>
                    <a:cubicBezTo>
                      <a:pt x="30" y="5"/>
                      <a:pt x="29" y="6"/>
                      <a:pt x="29" y="6"/>
                    </a:cubicBezTo>
                    <a:cubicBezTo>
                      <a:pt x="28" y="7"/>
                      <a:pt x="28" y="9"/>
                      <a:pt x="28" y="13"/>
                    </a:cubicBezTo>
                    <a:cubicBezTo>
                      <a:pt x="27" y="14"/>
                      <a:pt x="27" y="20"/>
                      <a:pt x="27" y="32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7" y="82"/>
                      <a:pt x="27" y="86"/>
                      <a:pt x="28" y="89"/>
                    </a:cubicBezTo>
                    <a:cubicBezTo>
                      <a:pt x="33" y="89"/>
                      <a:pt x="33" y="90"/>
                      <a:pt x="39" y="90"/>
                    </a:cubicBezTo>
                    <a:cubicBezTo>
                      <a:pt x="52" y="90"/>
                      <a:pt x="62" y="89"/>
                      <a:pt x="67" y="87"/>
                    </a:cubicBezTo>
                    <a:cubicBezTo>
                      <a:pt x="68" y="86"/>
                      <a:pt x="68" y="84"/>
                      <a:pt x="69" y="82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76" y="71"/>
                      <a:pt x="76" y="71"/>
                      <a:pt x="76" y="71"/>
                    </a:cubicBezTo>
                    <a:cubicBezTo>
                      <a:pt x="75" y="78"/>
                      <a:pt x="74" y="86"/>
                      <a:pt x="73" y="95"/>
                    </a:cubicBezTo>
                    <a:cubicBezTo>
                      <a:pt x="71" y="95"/>
                      <a:pt x="70" y="95"/>
                      <a:pt x="69" y="96"/>
                    </a:cubicBezTo>
                    <a:cubicBezTo>
                      <a:pt x="66" y="96"/>
                      <a:pt x="63" y="96"/>
                      <a:pt x="57" y="96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15" y="95"/>
                      <a:pt x="11" y="95"/>
                      <a:pt x="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" name="Freeform 11"/>
              <p:cNvSpPr>
                <a:spLocks noChangeAspect="1" noEditPoints="1"/>
              </p:cNvSpPr>
              <p:nvPr userDrawn="1"/>
            </p:nvSpPr>
            <p:spPr bwMode="auto">
              <a:xfrm>
                <a:off x="276225" y="6405563"/>
                <a:ext cx="34925" cy="79375"/>
              </a:xfrm>
              <a:custGeom>
                <a:avLst/>
                <a:gdLst>
                  <a:gd name="T0" fmla="*/ 42 w 42"/>
                  <a:gd name="T1" fmla="*/ 91 h 96"/>
                  <a:gd name="T2" fmla="*/ 42 w 42"/>
                  <a:gd name="T3" fmla="*/ 96 h 96"/>
                  <a:gd name="T4" fmla="*/ 22 w 42"/>
                  <a:gd name="T5" fmla="*/ 95 h 96"/>
                  <a:gd name="T6" fmla="*/ 0 w 42"/>
                  <a:gd name="T7" fmla="*/ 96 h 96"/>
                  <a:gd name="T8" fmla="*/ 0 w 42"/>
                  <a:gd name="T9" fmla="*/ 91 h 96"/>
                  <a:gd name="T10" fmla="*/ 10 w 42"/>
                  <a:gd name="T11" fmla="*/ 91 h 96"/>
                  <a:gd name="T12" fmla="*/ 13 w 42"/>
                  <a:gd name="T13" fmla="*/ 89 h 96"/>
                  <a:gd name="T14" fmla="*/ 14 w 42"/>
                  <a:gd name="T15" fmla="*/ 83 h 96"/>
                  <a:gd name="T16" fmla="*/ 14 w 42"/>
                  <a:gd name="T17" fmla="*/ 63 h 96"/>
                  <a:gd name="T18" fmla="*/ 14 w 42"/>
                  <a:gd name="T19" fmla="*/ 32 h 96"/>
                  <a:gd name="T20" fmla="*/ 14 w 42"/>
                  <a:gd name="T21" fmla="*/ 14 h 96"/>
                  <a:gd name="T22" fmla="*/ 13 w 42"/>
                  <a:gd name="T23" fmla="*/ 6 h 96"/>
                  <a:gd name="T24" fmla="*/ 10 w 42"/>
                  <a:gd name="T25" fmla="*/ 5 h 96"/>
                  <a:gd name="T26" fmla="*/ 0 w 42"/>
                  <a:gd name="T27" fmla="*/ 4 h 96"/>
                  <a:gd name="T28" fmla="*/ 0 w 42"/>
                  <a:gd name="T29" fmla="*/ 0 h 96"/>
                  <a:gd name="T30" fmla="*/ 21 w 42"/>
                  <a:gd name="T31" fmla="*/ 0 h 96"/>
                  <a:gd name="T32" fmla="*/ 42 w 42"/>
                  <a:gd name="T33" fmla="*/ 0 h 96"/>
                  <a:gd name="T34" fmla="*/ 42 w 42"/>
                  <a:gd name="T35" fmla="*/ 4 h 96"/>
                  <a:gd name="T36" fmla="*/ 32 w 42"/>
                  <a:gd name="T37" fmla="*/ 5 h 96"/>
                  <a:gd name="T38" fmla="*/ 29 w 42"/>
                  <a:gd name="T39" fmla="*/ 6 h 96"/>
                  <a:gd name="T40" fmla="*/ 28 w 42"/>
                  <a:gd name="T41" fmla="*/ 13 h 96"/>
                  <a:gd name="T42" fmla="*/ 28 w 42"/>
                  <a:gd name="T43" fmla="*/ 32 h 96"/>
                  <a:gd name="T44" fmla="*/ 28 w 42"/>
                  <a:gd name="T45" fmla="*/ 63 h 96"/>
                  <a:gd name="T46" fmla="*/ 28 w 42"/>
                  <a:gd name="T47" fmla="*/ 81 h 96"/>
                  <a:gd name="T48" fmla="*/ 29 w 42"/>
                  <a:gd name="T49" fmla="*/ 89 h 96"/>
                  <a:gd name="T50" fmla="*/ 32 w 42"/>
                  <a:gd name="T51" fmla="*/ 91 h 96"/>
                  <a:gd name="T52" fmla="*/ 42 w 42"/>
                  <a:gd name="T53" fmla="*/ 91 h 96"/>
                  <a:gd name="T54" fmla="*/ 28 w 42"/>
                  <a:gd name="T55" fmla="*/ 13 h 96"/>
                  <a:gd name="T56" fmla="*/ 28 w 42"/>
                  <a:gd name="T57" fmla="*/ 32 h 96"/>
                  <a:gd name="T58" fmla="*/ 28 w 42"/>
                  <a:gd name="T59" fmla="*/ 6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2" h="96">
                    <a:moveTo>
                      <a:pt x="42" y="91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32" y="95"/>
                      <a:pt x="25" y="95"/>
                      <a:pt x="22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6" y="91"/>
                      <a:pt x="9" y="91"/>
                      <a:pt x="10" y="91"/>
                    </a:cubicBezTo>
                    <a:cubicBezTo>
                      <a:pt x="12" y="90"/>
                      <a:pt x="12" y="90"/>
                      <a:pt x="13" y="89"/>
                    </a:cubicBezTo>
                    <a:cubicBezTo>
                      <a:pt x="13" y="88"/>
                      <a:pt x="14" y="86"/>
                      <a:pt x="14" y="83"/>
                    </a:cubicBezTo>
                    <a:cubicBezTo>
                      <a:pt x="14" y="82"/>
                      <a:pt x="14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4" y="20"/>
                      <a:pt x="14" y="14"/>
                    </a:cubicBezTo>
                    <a:cubicBezTo>
                      <a:pt x="14" y="10"/>
                      <a:pt x="13" y="7"/>
                      <a:pt x="13" y="6"/>
                    </a:cubicBezTo>
                    <a:cubicBezTo>
                      <a:pt x="12" y="6"/>
                      <a:pt x="12" y="5"/>
                      <a:pt x="10" y="5"/>
                    </a:cubicBezTo>
                    <a:cubicBezTo>
                      <a:pt x="9" y="4"/>
                      <a:pt x="6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6" y="0"/>
                      <a:pt x="21" y="0"/>
                    </a:cubicBezTo>
                    <a:cubicBezTo>
                      <a:pt x="26" y="0"/>
                      <a:pt x="33" y="0"/>
                      <a:pt x="42" y="0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36" y="4"/>
                      <a:pt x="33" y="4"/>
                      <a:pt x="32" y="5"/>
                    </a:cubicBezTo>
                    <a:cubicBezTo>
                      <a:pt x="30" y="5"/>
                      <a:pt x="30" y="6"/>
                      <a:pt x="29" y="6"/>
                    </a:cubicBezTo>
                    <a:cubicBezTo>
                      <a:pt x="29" y="7"/>
                      <a:pt x="28" y="9"/>
                      <a:pt x="28" y="13"/>
                    </a:cubicBezTo>
                    <a:cubicBezTo>
                      <a:pt x="28" y="14"/>
                      <a:pt x="28" y="20"/>
                      <a:pt x="28" y="3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9"/>
                      <a:pt x="28" y="75"/>
                      <a:pt x="28" y="81"/>
                    </a:cubicBezTo>
                    <a:cubicBezTo>
                      <a:pt x="28" y="86"/>
                      <a:pt x="28" y="88"/>
                      <a:pt x="29" y="89"/>
                    </a:cubicBezTo>
                    <a:cubicBezTo>
                      <a:pt x="29" y="90"/>
                      <a:pt x="30" y="90"/>
                      <a:pt x="32" y="91"/>
                    </a:cubicBezTo>
                    <a:cubicBezTo>
                      <a:pt x="33" y="91"/>
                      <a:pt x="36" y="91"/>
                      <a:pt x="42" y="91"/>
                    </a:cubicBezTo>
                    <a:close/>
                    <a:moveTo>
                      <a:pt x="28" y="13"/>
                    </a:moveTo>
                    <a:cubicBezTo>
                      <a:pt x="28" y="14"/>
                      <a:pt x="28" y="20"/>
                      <a:pt x="28" y="32"/>
                    </a:cubicBezTo>
                    <a:cubicBezTo>
                      <a:pt x="28" y="63"/>
                      <a:pt x="28" y="63"/>
                      <a:pt x="28" y="63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7" name="Freeform 12"/>
              <p:cNvSpPr>
                <a:spLocks noChangeAspect="1"/>
              </p:cNvSpPr>
              <p:nvPr userDrawn="1"/>
            </p:nvSpPr>
            <p:spPr bwMode="auto">
              <a:xfrm>
                <a:off x="323850" y="6405563"/>
                <a:ext cx="90488" cy="80963"/>
              </a:xfrm>
              <a:custGeom>
                <a:avLst/>
                <a:gdLst>
                  <a:gd name="T0" fmla="*/ 0 w 111"/>
                  <a:gd name="T1" fmla="*/ 96 h 98"/>
                  <a:gd name="T2" fmla="*/ 0 w 111"/>
                  <a:gd name="T3" fmla="*/ 91 h 98"/>
                  <a:gd name="T4" fmla="*/ 10 w 111"/>
                  <a:gd name="T5" fmla="*/ 90 h 98"/>
                  <a:gd name="T6" fmla="*/ 11 w 111"/>
                  <a:gd name="T7" fmla="*/ 89 h 98"/>
                  <a:gd name="T8" fmla="*/ 12 w 111"/>
                  <a:gd name="T9" fmla="*/ 82 h 98"/>
                  <a:gd name="T10" fmla="*/ 13 w 111"/>
                  <a:gd name="T11" fmla="*/ 67 h 98"/>
                  <a:gd name="T12" fmla="*/ 13 w 111"/>
                  <a:gd name="T13" fmla="*/ 12 h 98"/>
                  <a:gd name="T14" fmla="*/ 13 w 111"/>
                  <a:gd name="T15" fmla="*/ 9 h 98"/>
                  <a:gd name="T16" fmla="*/ 10 w 111"/>
                  <a:gd name="T17" fmla="*/ 6 h 98"/>
                  <a:gd name="T18" fmla="*/ 7 w 111"/>
                  <a:gd name="T19" fmla="*/ 4 h 98"/>
                  <a:gd name="T20" fmla="*/ 0 w 111"/>
                  <a:gd name="T21" fmla="*/ 4 h 98"/>
                  <a:gd name="T22" fmla="*/ 0 w 111"/>
                  <a:gd name="T23" fmla="*/ 0 h 98"/>
                  <a:gd name="T24" fmla="*/ 15 w 111"/>
                  <a:gd name="T25" fmla="*/ 0 h 98"/>
                  <a:gd name="T26" fmla="*/ 26 w 111"/>
                  <a:gd name="T27" fmla="*/ 0 h 98"/>
                  <a:gd name="T28" fmla="*/ 34 w 111"/>
                  <a:gd name="T29" fmla="*/ 11 h 98"/>
                  <a:gd name="T30" fmla="*/ 49 w 111"/>
                  <a:gd name="T31" fmla="*/ 28 h 98"/>
                  <a:gd name="T32" fmla="*/ 70 w 111"/>
                  <a:gd name="T33" fmla="*/ 52 h 98"/>
                  <a:gd name="T34" fmla="*/ 86 w 111"/>
                  <a:gd name="T35" fmla="*/ 71 h 98"/>
                  <a:gd name="T36" fmla="*/ 92 w 111"/>
                  <a:gd name="T37" fmla="*/ 78 h 98"/>
                  <a:gd name="T38" fmla="*/ 92 w 111"/>
                  <a:gd name="T39" fmla="*/ 29 h 98"/>
                  <a:gd name="T40" fmla="*/ 92 w 111"/>
                  <a:gd name="T41" fmla="*/ 13 h 98"/>
                  <a:gd name="T42" fmla="*/ 91 w 111"/>
                  <a:gd name="T43" fmla="*/ 6 h 98"/>
                  <a:gd name="T44" fmla="*/ 90 w 111"/>
                  <a:gd name="T45" fmla="*/ 5 h 98"/>
                  <a:gd name="T46" fmla="*/ 80 w 111"/>
                  <a:gd name="T47" fmla="*/ 4 h 98"/>
                  <a:gd name="T48" fmla="*/ 80 w 111"/>
                  <a:gd name="T49" fmla="*/ 0 h 98"/>
                  <a:gd name="T50" fmla="*/ 97 w 111"/>
                  <a:gd name="T51" fmla="*/ 0 h 98"/>
                  <a:gd name="T52" fmla="*/ 111 w 111"/>
                  <a:gd name="T53" fmla="*/ 0 h 98"/>
                  <a:gd name="T54" fmla="*/ 111 w 111"/>
                  <a:gd name="T55" fmla="*/ 4 h 98"/>
                  <a:gd name="T56" fmla="*/ 102 w 111"/>
                  <a:gd name="T57" fmla="*/ 5 h 98"/>
                  <a:gd name="T58" fmla="*/ 100 w 111"/>
                  <a:gd name="T59" fmla="*/ 6 h 98"/>
                  <a:gd name="T60" fmla="*/ 99 w 111"/>
                  <a:gd name="T61" fmla="*/ 13 h 98"/>
                  <a:gd name="T62" fmla="*/ 99 w 111"/>
                  <a:gd name="T63" fmla="*/ 29 h 98"/>
                  <a:gd name="T64" fmla="*/ 99 w 111"/>
                  <a:gd name="T65" fmla="*/ 61 h 98"/>
                  <a:gd name="T66" fmla="*/ 99 w 111"/>
                  <a:gd name="T67" fmla="*/ 98 h 98"/>
                  <a:gd name="T68" fmla="*/ 92 w 111"/>
                  <a:gd name="T69" fmla="*/ 98 h 98"/>
                  <a:gd name="T70" fmla="*/ 91 w 111"/>
                  <a:gd name="T71" fmla="*/ 96 h 98"/>
                  <a:gd name="T72" fmla="*/ 89 w 111"/>
                  <a:gd name="T73" fmla="*/ 95 h 98"/>
                  <a:gd name="T74" fmla="*/ 87 w 111"/>
                  <a:gd name="T75" fmla="*/ 93 h 98"/>
                  <a:gd name="T76" fmla="*/ 78 w 111"/>
                  <a:gd name="T77" fmla="*/ 83 h 98"/>
                  <a:gd name="T78" fmla="*/ 69 w 111"/>
                  <a:gd name="T79" fmla="*/ 72 h 98"/>
                  <a:gd name="T80" fmla="*/ 19 w 111"/>
                  <a:gd name="T81" fmla="*/ 14 h 98"/>
                  <a:gd name="T82" fmla="*/ 19 w 111"/>
                  <a:gd name="T83" fmla="*/ 66 h 98"/>
                  <a:gd name="T84" fmla="*/ 20 w 111"/>
                  <a:gd name="T85" fmla="*/ 82 h 98"/>
                  <a:gd name="T86" fmla="*/ 20 w 111"/>
                  <a:gd name="T87" fmla="*/ 89 h 98"/>
                  <a:gd name="T88" fmla="*/ 22 w 111"/>
                  <a:gd name="T89" fmla="*/ 90 h 98"/>
                  <a:gd name="T90" fmla="*/ 32 w 111"/>
                  <a:gd name="T91" fmla="*/ 91 h 98"/>
                  <a:gd name="T92" fmla="*/ 32 w 111"/>
                  <a:gd name="T93" fmla="*/ 96 h 98"/>
                  <a:gd name="T94" fmla="*/ 18 w 111"/>
                  <a:gd name="T95" fmla="*/ 95 h 98"/>
                  <a:gd name="T96" fmla="*/ 0 w 111"/>
                  <a:gd name="T97" fmla="*/ 9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1" h="98">
                    <a:moveTo>
                      <a:pt x="0" y="96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0"/>
                    </a:cubicBezTo>
                    <a:cubicBezTo>
                      <a:pt x="11" y="90"/>
                      <a:pt x="11" y="90"/>
                      <a:pt x="11" y="89"/>
                    </a:cubicBezTo>
                    <a:cubicBezTo>
                      <a:pt x="12" y="88"/>
                      <a:pt x="12" y="86"/>
                      <a:pt x="12" y="82"/>
                    </a:cubicBezTo>
                    <a:cubicBezTo>
                      <a:pt x="13" y="76"/>
                      <a:pt x="13" y="71"/>
                      <a:pt x="13" y="67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9" y="5"/>
                      <a:pt x="8" y="5"/>
                      <a:pt x="7" y="4"/>
                    </a:cubicBezTo>
                    <a:cubicBezTo>
                      <a:pt x="6" y="4"/>
                      <a:pt x="3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13" y="0"/>
                      <a:pt x="15" y="0"/>
                    </a:cubicBezTo>
                    <a:cubicBezTo>
                      <a:pt x="19" y="0"/>
                      <a:pt x="22" y="0"/>
                      <a:pt x="26" y="0"/>
                    </a:cubicBezTo>
                    <a:cubicBezTo>
                      <a:pt x="30" y="5"/>
                      <a:pt x="32" y="8"/>
                      <a:pt x="34" y="11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6" y="60"/>
                      <a:pt x="82" y="66"/>
                      <a:pt x="86" y="71"/>
                    </a:cubicBezTo>
                    <a:cubicBezTo>
                      <a:pt x="88" y="74"/>
                      <a:pt x="91" y="76"/>
                      <a:pt x="92" y="78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4"/>
                      <a:pt x="92" y="19"/>
                      <a:pt x="92" y="13"/>
                    </a:cubicBezTo>
                    <a:cubicBezTo>
                      <a:pt x="92" y="9"/>
                      <a:pt x="91" y="7"/>
                      <a:pt x="91" y="6"/>
                    </a:cubicBezTo>
                    <a:cubicBezTo>
                      <a:pt x="91" y="6"/>
                      <a:pt x="90" y="5"/>
                      <a:pt x="90" y="5"/>
                    </a:cubicBezTo>
                    <a:cubicBezTo>
                      <a:pt x="88" y="4"/>
                      <a:pt x="85" y="4"/>
                      <a:pt x="80" y="4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5" y="0"/>
                      <a:pt x="91" y="0"/>
                      <a:pt x="97" y="0"/>
                    </a:cubicBezTo>
                    <a:cubicBezTo>
                      <a:pt x="102" y="0"/>
                      <a:pt x="107" y="0"/>
                      <a:pt x="111" y="0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6" y="4"/>
                      <a:pt x="103" y="4"/>
                      <a:pt x="102" y="5"/>
                    </a:cubicBezTo>
                    <a:cubicBezTo>
                      <a:pt x="101" y="5"/>
                      <a:pt x="101" y="6"/>
                      <a:pt x="100" y="6"/>
                    </a:cubicBezTo>
                    <a:cubicBezTo>
                      <a:pt x="100" y="7"/>
                      <a:pt x="99" y="10"/>
                      <a:pt x="99" y="13"/>
                    </a:cubicBezTo>
                    <a:cubicBezTo>
                      <a:pt x="99" y="19"/>
                      <a:pt x="99" y="24"/>
                      <a:pt x="99" y="29"/>
                    </a:cubicBezTo>
                    <a:cubicBezTo>
                      <a:pt x="99" y="61"/>
                      <a:pt x="99" y="61"/>
                      <a:pt x="99" y="61"/>
                    </a:cubicBezTo>
                    <a:cubicBezTo>
                      <a:pt x="99" y="68"/>
                      <a:pt x="99" y="80"/>
                      <a:pt x="99" y="98"/>
                    </a:cubicBezTo>
                    <a:cubicBezTo>
                      <a:pt x="92" y="98"/>
                      <a:pt x="92" y="98"/>
                      <a:pt x="92" y="98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0" y="96"/>
                      <a:pt x="90" y="95"/>
                      <a:pt x="89" y="95"/>
                    </a:cubicBezTo>
                    <a:cubicBezTo>
                      <a:pt x="89" y="95"/>
                      <a:pt x="88" y="94"/>
                      <a:pt x="87" y="93"/>
                    </a:cubicBezTo>
                    <a:cubicBezTo>
                      <a:pt x="83" y="88"/>
                      <a:pt x="80" y="85"/>
                      <a:pt x="78" y="83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9" y="71"/>
                      <a:pt x="19" y="76"/>
                      <a:pt x="20" y="82"/>
                    </a:cubicBezTo>
                    <a:cubicBezTo>
                      <a:pt x="20" y="86"/>
                      <a:pt x="20" y="88"/>
                      <a:pt x="20" y="89"/>
                    </a:cubicBezTo>
                    <a:cubicBezTo>
                      <a:pt x="21" y="90"/>
                      <a:pt x="21" y="90"/>
                      <a:pt x="22" y="90"/>
                    </a:cubicBezTo>
                    <a:cubicBezTo>
                      <a:pt x="23" y="91"/>
                      <a:pt x="27" y="91"/>
                      <a:pt x="32" y="91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28" y="95"/>
                      <a:pt x="23" y="95"/>
                      <a:pt x="18" y="95"/>
                    </a:cubicBezTo>
                    <a:cubicBezTo>
                      <a:pt x="13" y="95"/>
                      <a:pt x="7" y="95"/>
                      <a:pt x="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" name="Freeform 13"/>
              <p:cNvSpPr>
                <a:spLocks noChangeAspect="1"/>
              </p:cNvSpPr>
              <p:nvPr userDrawn="1"/>
            </p:nvSpPr>
            <p:spPr bwMode="auto">
              <a:xfrm>
                <a:off x="425450" y="6405563"/>
                <a:ext cx="33338" cy="79375"/>
              </a:xfrm>
              <a:custGeom>
                <a:avLst/>
                <a:gdLst>
                  <a:gd name="T0" fmla="*/ 41 w 41"/>
                  <a:gd name="T1" fmla="*/ 91 h 96"/>
                  <a:gd name="T2" fmla="*/ 41 w 41"/>
                  <a:gd name="T3" fmla="*/ 96 h 96"/>
                  <a:gd name="T4" fmla="*/ 21 w 41"/>
                  <a:gd name="T5" fmla="*/ 95 h 96"/>
                  <a:gd name="T6" fmla="*/ 0 w 41"/>
                  <a:gd name="T7" fmla="*/ 96 h 96"/>
                  <a:gd name="T8" fmla="*/ 0 w 41"/>
                  <a:gd name="T9" fmla="*/ 91 h 96"/>
                  <a:gd name="T10" fmla="*/ 10 w 41"/>
                  <a:gd name="T11" fmla="*/ 91 h 96"/>
                  <a:gd name="T12" fmla="*/ 12 w 41"/>
                  <a:gd name="T13" fmla="*/ 89 h 96"/>
                  <a:gd name="T14" fmla="*/ 13 w 41"/>
                  <a:gd name="T15" fmla="*/ 83 h 96"/>
                  <a:gd name="T16" fmla="*/ 14 w 41"/>
                  <a:gd name="T17" fmla="*/ 63 h 96"/>
                  <a:gd name="T18" fmla="*/ 14 w 41"/>
                  <a:gd name="T19" fmla="*/ 32 h 96"/>
                  <a:gd name="T20" fmla="*/ 13 w 41"/>
                  <a:gd name="T21" fmla="*/ 14 h 96"/>
                  <a:gd name="T22" fmla="*/ 12 w 41"/>
                  <a:gd name="T23" fmla="*/ 6 h 96"/>
                  <a:gd name="T24" fmla="*/ 10 w 41"/>
                  <a:gd name="T25" fmla="*/ 5 h 96"/>
                  <a:gd name="T26" fmla="*/ 0 w 41"/>
                  <a:gd name="T27" fmla="*/ 4 h 96"/>
                  <a:gd name="T28" fmla="*/ 0 w 41"/>
                  <a:gd name="T29" fmla="*/ 0 h 96"/>
                  <a:gd name="T30" fmla="*/ 20 w 41"/>
                  <a:gd name="T31" fmla="*/ 0 h 96"/>
                  <a:gd name="T32" fmla="*/ 41 w 41"/>
                  <a:gd name="T33" fmla="*/ 0 h 96"/>
                  <a:gd name="T34" fmla="*/ 41 w 41"/>
                  <a:gd name="T35" fmla="*/ 4 h 96"/>
                  <a:gd name="T36" fmla="*/ 31 w 41"/>
                  <a:gd name="T37" fmla="*/ 5 h 96"/>
                  <a:gd name="T38" fmla="*/ 28 w 41"/>
                  <a:gd name="T39" fmla="*/ 6 h 96"/>
                  <a:gd name="T40" fmla="*/ 27 w 41"/>
                  <a:gd name="T41" fmla="*/ 13 h 96"/>
                  <a:gd name="T42" fmla="*/ 27 w 41"/>
                  <a:gd name="T43" fmla="*/ 32 h 96"/>
                  <a:gd name="T44" fmla="*/ 27 w 41"/>
                  <a:gd name="T45" fmla="*/ 63 h 96"/>
                  <a:gd name="T46" fmla="*/ 27 w 41"/>
                  <a:gd name="T47" fmla="*/ 81 h 96"/>
                  <a:gd name="T48" fmla="*/ 28 w 41"/>
                  <a:gd name="T49" fmla="*/ 89 h 96"/>
                  <a:gd name="T50" fmla="*/ 31 w 41"/>
                  <a:gd name="T51" fmla="*/ 91 h 96"/>
                  <a:gd name="T52" fmla="*/ 41 w 41"/>
                  <a:gd name="T53" fmla="*/ 9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1" h="96">
                    <a:moveTo>
                      <a:pt x="41" y="91"/>
                    </a:moveTo>
                    <a:cubicBezTo>
                      <a:pt x="41" y="96"/>
                      <a:pt x="41" y="96"/>
                      <a:pt x="41" y="96"/>
                    </a:cubicBezTo>
                    <a:cubicBezTo>
                      <a:pt x="31" y="95"/>
                      <a:pt x="24" y="95"/>
                      <a:pt x="21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1"/>
                    </a:cubicBezTo>
                    <a:cubicBezTo>
                      <a:pt x="11" y="90"/>
                      <a:pt x="12" y="90"/>
                      <a:pt x="12" y="89"/>
                    </a:cubicBezTo>
                    <a:cubicBezTo>
                      <a:pt x="13" y="88"/>
                      <a:pt x="13" y="86"/>
                      <a:pt x="13" y="83"/>
                    </a:cubicBezTo>
                    <a:cubicBezTo>
                      <a:pt x="13" y="82"/>
                      <a:pt x="13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3" y="20"/>
                      <a:pt x="13" y="14"/>
                    </a:cubicBezTo>
                    <a:cubicBezTo>
                      <a:pt x="13" y="10"/>
                      <a:pt x="13" y="7"/>
                      <a:pt x="12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8" y="4"/>
                      <a:pt x="5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5" y="0"/>
                      <a:pt x="20" y="0"/>
                    </a:cubicBezTo>
                    <a:cubicBezTo>
                      <a:pt x="25" y="0"/>
                      <a:pt x="32" y="0"/>
                      <a:pt x="41" y="0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35" y="4"/>
                      <a:pt x="32" y="4"/>
                      <a:pt x="31" y="5"/>
                    </a:cubicBezTo>
                    <a:cubicBezTo>
                      <a:pt x="30" y="5"/>
                      <a:pt x="29" y="6"/>
                      <a:pt x="28" y="6"/>
                    </a:cubicBezTo>
                    <a:cubicBezTo>
                      <a:pt x="28" y="7"/>
                      <a:pt x="27" y="9"/>
                      <a:pt x="27" y="13"/>
                    </a:cubicBezTo>
                    <a:cubicBezTo>
                      <a:pt x="27" y="14"/>
                      <a:pt x="27" y="20"/>
                      <a:pt x="27" y="32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7" y="69"/>
                      <a:pt x="27" y="75"/>
                      <a:pt x="27" y="81"/>
                    </a:cubicBezTo>
                    <a:cubicBezTo>
                      <a:pt x="27" y="86"/>
                      <a:pt x="28" y="88"/>
                      <a:pt x="28" y="89"/>
                    </a:cubicBezTo>
                    <a:cubicBezTo>
                      <a:pt x="29" y="90"/>
                      <a:pt x="30" y="90"/>
                      <a:pt x="31" y="91"/>
                    </a:cubicBezTo>
                    <a:cubicBezTo>
                      <a:pt x="32" y="91"/>
                      <a:pt x="35" y="91"/>
                      <a:pt x="4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" name="Freeform 14"/>
              <p:cNvSpPr>
                <a:spLocks noChangeAspect="1"/>
              </p:cNvSpPr>
              <p:nvPr userDrawn="1"/>
            </p:nvSpPr>
            <p:spPr bwMode="auto">
              <a:xfrm>
                <a:off x="463550" y="6403975"/>
                <a:ext cx="77788" cy="82550"/>
              </a:xfrm>
              <a:custGeom>
                <a:avLst/>
                <a:gdLst>
                  <a:gd name="T0" fmla="*/ 94 w 94"/>
                  <a:gd name="T1" fmla="*/ 86 h 100"/>
                  <a:gd name="T2" fmla="*/ 91 w 94"/>
                  <a:gd name="T3" fmla="*/ 92 h 100"/>
                  <a:gd name="T4" fmla="*/ 75 w 94"/>
                  <a:gd name="T5" fmla="*/ 98 h 100"/>
                  <a:gd name="T6" fmla="*/ 57 w 94"/>
                  <a:gd name="T7" fmla="*/ 100 h 100"/>
                  <a:gd name="T8" fmla="*/ 37 w 94"/>
                  <a:gd name="T9" fmla="*/ 97 h 100"/>
                  <a:gd name="T10" fmla="*/ 21 w 94"/>
                  <a:gd name="T11" fmla="*/ 89 h 100"/>
                  <a:gd name="T12" fmla="*/ 9 w 94"/>
                  <a:gd name="T13" fmla="*/ 78 h 100"/>
                  <a:gd name="T14" fmla="*/ 2 w 94"/>
                  <a:gd name="T15" fmla="*/ 65 h 100"/>
                  <a:gd name="T16" fmla="*/ 0 w 94"/>
                  <a:gd name="T17" fmla="*/ 50 h 100"/>
                  <a:gd name="T18" fmla="*/ 16 w 94"/>
                  <a:gd name="T19" fmla="*/ 14 h 100"/>
                  <a:gd name="T20" fmla="*/ 59 w 94"/>
                  <a:gd name="T21" fmla="*/ 0 h 100"/>
                  <a:gd name="T22" fmla="*/ 71 w 94"/>
                  <a:gd name="T23" fmla="*/ 1 h 100"/>
                  <a:gd name="T24" fmla="*/ 84 w 94"/>
                  <a:gd name="T25" fmla="*/ 3 h 100"/>
                  <a:gd name="T26" fmla="*/ 94 w 94"/>
                  <a:gd name="T27" fmla="*/ 6 h 100"/>
                  <a:gd name="T28" fmla="*/ 91 w 94"/>
                  <a:gd name="T29" fmla="*/ 13 h 100"/>
                  <a:gd name="T30" fmla="*/ 90 w 94"/>
                  <a:gd name="T31" fmla="*/ 26 h 100"/>
                  <a:gd name="T32" fmla="*/ 85 w 94"/>
                  <a:gd name="T33" fmla="*/ 26 h 100"/>
                  <a:gd name="T34" fmla="*/ 85 w 94"/>
                  <a:gd name="T35" fmla="*/ 18 h 100"/>
                  <a:gd name="T36" fmla="*/ 78 w 94"/>
                  <a:gd name="T37" fmla="*/ 9 h 100"/>
                  <a:gd name="T38" fmla="*/ 57 w 94"/>
                  <a:gd name="T39" fmla="*/ 5 h 100"/>
                  <a:gd name="T40" fmla="*/ 40 w 94"/>
                  <a:gd name="T41" fmla="*/ 8 h 100"/>
                  <a:gd name="T42" fmla="*/ 28 w 94"/>
                  <a:gd name="T43" fmla="*/ 15 h 100"/>
                  <a:gd name="T44" fmla="*/ 19 w 94"/>
                  <a:gd name="T45" fmla="*/ 28 h 100"/>
                  <a:gd name="T46" fmla="*/ 16 w 94"/>
                  <a:gd name="T47" fmla="*/ 47 h 100"/>
                  <a:gd name="T48" fmla="*/ 29 w 94"/>
                  <a:gd name="T49" fmla="*/ 80 h 100"/>
                  <a:gd name="T50" fmla="*/ 63 w 94"/>
                  <a:gd name="T51" fmla="*/ 92 h 100"/>
                  <a:gd name="T52" fmla="*/ 81 w 94"/>
                  <a:gd name="T53" fmla="*/ 90 h 100"/>
                  <a:gd name="T54" fmla="*/ 92 w 94"/>
                  <a:gd name="T55" fmla="*/ 84 h 100"/>
                  <a:gd name="T56" fmla="*/ 94 w 94"/>
                  <a:gd name="T57" fmla="*/ 8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" h="100">
                    <a:moveTo>
                      <a:pt x="94" y="86"/>
                    </a:moveTo>
                    <a:cubicBezTo>
                      <a:pt x="91" y="92"/>
                      <a:pt x="91" y="92"/>
                      <a:pt x="91" y="92"/>
                    </a:cubicBezTo>
                    <a:cubicBezTo>
                      <a:pt x="85" y="95"/>
                      <a:pt x="80" y="97"/>
                      <a:pt x="75" y="98"/>
                    </a:cubicBezTo>
                    <a:cubicBezTo>
                      <a:pt x="69" y="99"/>
                      <a:pt x="64" y="100"/>
                      <a:pt x="57" y="100"/>
                    </a:cubicBezTo>
                    <a:cubicBezTo>
                      <a:pt x="50" y="100"/>
                      <a:pt x="43" y="99"/>
                      <a:pt x="37" y="97"/>
                    </a:cubicBezTo>
                    <a:cubicBezTo>
                      <a:pt x="31" y="95"/>
                      <a:pt x="25" y="93"/>
                      <a:pt x="21" y="89"/>
                    </a:cubicBezTo>
                    <a:cubicBezTo>
                      <a:pt x="16" y="86"/>
                      <a:pt x="12" y="83"/>
                      <a:pt x="9" y="78"/>
                    </a:cubicBezTo>
                    <a:cubicBezTo>
                      <a:pt x="6" y="74"/>
                      <a:pt x="4" y="70"/>
                      <a:pt x="2" y="65"/>
                    </a:cubicBezTo>
                    <a:cubicBezTo>
                      <a:pt x="1" y="61"/>
                      <a:pt x="0" y="55"/>
                      <a:pt x="0" y="50"/>
                    </a:cubicBezTo>
                    <a:cubicBezTo>
                      <a:pt x="0" y="35"/>
                      <a:pt x="5" y="24"/>
                      <a:pt x="16" y="14"/>
                    </a:cubicBezTo>
                    <a:cubicBezTo>
                      <a:pt x="26" y="5"/>
                      <a:pt x="41" y="0"/>
                      <a:pt x="59" y="0"/>
                    </a:cubicBezTo>
                    <a:cubicBezTo>
                      <a:pt x="63" y="0"/>
                      <a:pt x="67" y="0"/>
                      <a:pt x="71" y="1"/>
                    </a:cubicBezTo>
                    <a:cubicBezTo>
                      <a:pt x="74" y="1"/>
                      <a:pt x="79" y="2"/>
                      <a:pt x="84" y="3"/>
                    </a:cubicBezTo>
                    <a:cubicBezTo>
                      <a:pt x="89" y="5"/>
                      <a:pt x="92" y="6"/>
                      <a:pt x="94" y="6"/>
                    </a:cubicBezTo>
                    <a:cubicBezTo>
                      <a:pt x="93" y="8"/>
                      <a:pt x="92" y="11"/>
                      <a:pt x="91" y="13"/>
                    </a:cubicBezTo>
                    <a:cubicBezTo>
                      <a:pt x="91" y="17"/>
                      <a:pt x="90" y="21"/>
                      <a:pt x="90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4"/>
                      <a:pt x="82" y="11"/>
                      <a:pt x="78" y="9"/>
                    </a:cubicBezTo>
                    <a:cubicBezTo>
                      <a:pt x="73" y="6"/>
                      <a:pt x="66" y="5"/>
                      <a:pt x="57" y="5"/>
                    </a:cubicBezTo>
                    <a:cubicBezTo>
                      <a:pt x="51" y="5"/>
                      <a:pt x="45" y="6"/>
                      <a:pt x="40" y="8"/>
                    </a:cubicBezTo>
                    <a:cubicBezTo>
                      <a:pt x="36" y="9"/>
                      <a:pt x="31" y="12"/>
                      <a:pt x="28" y="15"/>
                    </a:cubicBezTo>
                    <a:cubicBezTo>
                      <a:pt x="24" y="18"/>
                      <a:pt x="21" y="23"/>
                      <a:pt x="19" y="28"/>
                    </a:cubicBezTo>
                    <a:cubicBezTo>
                      <a:pt x="17" y="33"/>
                      <a:pt x="16" y="39"/>
                      <a:pt x="16" y="47"/>
                    </a:cubicBezTo>
                    <a:cubicBezTo>
                      <a:pt x="16" y="61"/>
                      <a:pt x="20" y="72"/>
                      <a:pt x="29" y="80"/>
                    </a:cubicBezTo>
                    <a:cubicBezTo>
                      <a:pt x="37" y="88"/>
                      <a:pt x="49" y="92"/>
                      <a:pt x="63" y="92"/>
                    </a:cubicBezTo>
                    <a:cubicBezTo>
                      <a:pt x="70" y="92"/>
                      <a:pt x="76" y="91"/>
                      <a:pt x="81" y="90"/>
                    </a:cubicBezTo>
                    <a:cubicBezTo>
                      <a:pt x="85" y="89"/>
                      <a:pt x="89" y="87"/>
                      <a:pt x="92" y="84"/>
                    </a:cubicBezTo>
                    <a:lnTo>
                      <a:pt x="94" y="8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" name="Freeform 15"/>
              <p:cNvSpPr>
                <a:spLocks noChangeAspect="1"/>
              </p:cNvSpPr>
              <p:nvPr userDrawn="1"/>
            </p:nvSpPr>
            <p:spPr bwMode="auto">
              <a:xfrm>
                <a:off x="120650" y="6403975"/>
                <a:ext cx="77788" cy="82550"/>
              </a:xfrm>
              <a:custGeom>
                <a:avLst/>
                <a:gdLst>
                  <a:gd name="T0" fmla="*/ 94 w 94"/>
                  <a:gd name="T1" fmla="*/ 86 h 100"/>
                  <a:gd name="T2" fmla="*/ 91 w 94"/>
                  <a:gd name="T3" fmla="*/ 92 h 100"/>
                  <a:gd name="T4" fmla="*/ 75 w 94"/>
                  <a:gd name="T5" fmla="*/ 98 h 100"/>
                  <a:gd name="T6" fmla="*/ 57 w 94"/>
                  <a:gd name="T7" fmla="*/ 100 h 100"/>
                  <a:gd name="T8" fmla="*/ 37 w 94"/>
                  <a:gd name="T9" fmla="*/ 97 h 100"/>
                  <a:gd name="T10" fmla="*/ 21 w 94"/>
                  <a:gd name="T11" fmla="*/ 89 h 100"/>
                  <a:gd name="T12" fmla="*/ 9 w 94"/>
                  <a:gd name="T13" fmla="*/ 78 h 100"/>
                  <a:gd name="T14" fmla="*/ 2 w 94"/>
                  <a:gd name="T15" fmla="*/ 65 h 100"/>
                  <a:gd name="T16" fmla="*/ 0 w 94"/>
                  <a:gd name="T17" fmla="*/ 50 h 100"/>
                  <a:gd name="T18" fmla="*/ 16 w 94"/>
                  <a:gd name="T19" fmla="*/ 14 h 100"/>
                  <a:gd name="T20" fmla="*/ 59 w 94"/>
                  <a:gd name="T21" fmla="*/ 0 h 100"/>
                  <a:gd name="T22" fmla="*/ 71 w 94"/>
                  <a:gd name="T23" fmla="*/ 1 h 100"/>
                  <a:gd name="T24" fmla="*/ 84 w 94"/>
                  <a:gd name="T25" fmla="*/ 3 h 100"/>
                  <a:gd name="T26" fmla="*/ 94 w 94"/>
                  <a:gd name="T27" fmla="*/ 6 h 100"/>
                  <a:gd name="T28" fmla="*/ 91 w 94"/>
                  <a:gd name="T29" fmla="*/ 13 h 100"/>
                  <a:gd name="T30" fmla="*/ 90 w 94"/>
                  <a:gd name="T31" fmla="*/ 26 h 100"/>
                  <a:gd name="T32" fmla="*/ 86 w 94"/>
                  <a:gd name="T33" fmla="*/ 26 h 100"/>
                  <a:gd name="T34" fmla="*/ 85 w 94"/>
                  <a:gd name="T35" fmla="*/ 18 h 100"/>
                  <a:gd name="T36" fmla="*/ 78 w 94"/>
                  <a:gd name="T37" fmla="*/ 9 h 100"/>
                  <a:gd name="T38" fmla="*/ 57 w 94"/>
                  <a:gd name="T39" fmla="*/ 5 h 100"/>
                  <a:gd name="T40" fmla="*/ 40 w 94"/>
                  <a:gd name="T41" fmla="*/ 8 h 100"/>
                  <a:gd name="T42" fmla="*/ 28 w 94"/>
                  <a:gd name="T43" fmla="*/ 15 h 100"/>
                  <a:gd name="T44" fmla="*/ 19 w 94"/>
                  <a:gd name="T45" fmla="*/ 28 h 100"/>
                  <a:gd name="T46" fmla="*/ 16 w 94"/>
                  <a:gd name="T47" fmla="*/ 47 h 100"/>
                  <a:gd name="T48" fmla="*/ 29 w 94"/>
                  <a:gd name="T49" fmla="*/ 80 h 100"/>
                  <a:gd name="T50" fmla="*/ 63 w 94"/>
                  <a:gd name="T51" fmla="*/ 92 h 100"/>
                  <a:gd name="T52" fmla="*/ 81 w 94"/>
                  <a:gd name="T53" fmla="*/ 90 h 100"/>
                  <a:gd name="T54" fmla="*/ 92 w 94"/>
                  <a:gd name="T55" fmla="*/ 84 h 100"/>
                  <a:gd name="T56" fmla="*/ 94 w 94"/>
                  <a:gd name="T57" fmla="*/ 8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" h="100">
                    <a:moveTo>
                      <a:pt x="94" y="86"/>
                    </a:moveTo>
                    <a:cubicBezTo>
                      <a:pt x="91" y="92"/>
                      <a:pt x="91" y="92"/>
                      <a:pt x="91" y="92"/>
                    </a:cubicBezTo>
                    <a:cubicBezTo>
                      <a:pt x="85" y="95"/>
                      <a:pt x="80" y="97"/>
                      <a:pt x="75" y="98"/>
                    </a:cubicBezTo>
                    <a:cubicBezTo>
                      <a:pt x="69" y="99"/>
                      <a:pt x="64" y="100"/>
                      <a:pt x="57" y="100"/>
                    </a:cubicBezTo>
                    <a:cubicBezTo>
                      <a:pt x="50" y="100"/>
                      <a:pt x="43" y="99"/>
                      <a:pt x="37" y="97"/>
                    </a:cubicBezTo>
                    <a:cubicBezTo>
                      <a:pt x="31" y="95"/>
                      <a:pt x="25" y="93"/>
                      <a:pt x="21" y="89"/>
                    </a:cubicBezTo>
                    <a:cubicBezTo>
                      <a:pt x="16" y="86"/>
                      <a:pt x="12" y="83"/>
                      <a:pt x="9" y="78"/>
                    </a:cubicBezTo>
                    <a:cubicBezTo>
                      <a:pt x="6" y="74"/>
                      <a:pt x="4" y="70"/>
                      <a:pt x="2" y="65"/>
                    </a:cubicBezTo>
                    <a:cubicBezTo>
                      <a:pt x="1" y="61"/>
                      <a:pt x="0" y="55"/>
                      <a:pt x="0" y="50"/>
                    </a:cubicBezTo>
                    <a:cubicBezTo>
                      <a:pt x="0" y="35"/>
                      <a:pt x="5" y="24"/>
                      <a:pt x="16" y="14"/>
                    </a:cubicBezTo>
                    <a:cubicBezTo>
                      <a:pt x="26" y="5"/>
                      <a:pt x="41" y="0"/>
                      <a:pt x="59" y="0"/>
                    </a:cubicBezTo>
                    <a:cubicBezTo>
                      <a:pt x="63" y="0"/>
                      <a:pt x="67" y="0"/>
                      <a:pt x="71" y="1"/>
                    </a:cubicBezTo>
                    <a:cubicBezTo>
                      <a:pt x="74" y="1"/>
                      <a:pt x="79" y="2"/>
                      <a:pt x="84" y="3"/>
                    </a:cubicBezTo>
                    <a:cubicBezTo>
                      <a:pt x="89" y="5"/>
                      <a:pt x="92" y="6"/>
                      <a:pt x="94" y="6"/>
                    </a:cubicBezTo>
                    <a:cubicBezTo>
                      <a:pt x="93" y="8"/>
                      <a:pt x="92" y="11"/>
                      <a:pt x="91" y="13"/>
                    </a:cubicBezTo>
                    <a:cubicBezTo>
                      <a:pt x="91" y="17"/>
                      <a:pt x="90" y="21"/>
                      <a:pt x="90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4"/>
                      <a:pt x="82" y="11"/>
                      <a:pt x="78" y="9"/>
                    </a:cubicBezTo>
                    <a:cubicBezTo>
                      <a:pt x="73" y="6"/>
                      <a:pt x="66" y="5"/>
                      <a:pt x="57" y="5"/>
                    </a:cubicBezTo>
                    <a:cubicBezTo>
                      <a:pt x="51" y="5"/>
                      <a:pt x="45" y="6"/>
                      <a:pt x="40" y="8"/>
                    </a:cubicBezTo>
                    <a:cubicBezTo>
                      <a:pt x="36" y="9"/>
                      <a:pt x="31" y="12"/>
                      <a:pt x="28" y="15"/>
                    </a:cubicBezTo>
                    <a:cubicBezTo>
                      <a:pt x="24" y="18"/>
                      <a:pt x="21" y="23"/>
                      <a:pt x="19" y="28"/>
                    </a:cubicBezTo>
                    <a:cubicBezTo>
                      <a:pt x="17" y="33"/>
                      <a:pt x="16" y="39"/>
                      <a:pt x="16" y="47"/>
                    </a:cubicBezTo>
                    <a:cubicBezTo>
                      <a:pt x="16" y="61"/>
                      <a:pt x="20" y="72"/>
                      <a:pt x="29" y="80"/>
                    </a:cubicBezTo>
                    <a:cubicBezTo>
                      <a:pt x="37" y="88"/>
                      <a:pt x="49" y="92"/>
                      <a:pt x="63" y="92"/>
                    </a:cubicBezTo>
                    <a:cubicBezTo>
                      <a:pt x="70" y="92"/>
                      <a:pt x="76" y="91"/>
                      <a:pt x="81" y="90"/>
                    </a:cubicBezTo>
                    <a:cubicBezTo>
                      <a:pt x="85" y="89"/>
                      <a:pt x="89" y="87"/>
                      <a:pt x="92" y="84"/>
                    </a:cubicBezTo>
                    <a:lnTo>
                      <a:pt x="94" y="8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" name="Freeform 16"/>
              <p:cNvSpPr>
                <a:spLocks noChangeAspect="1"/>
              </p:cNvSpPr>
              <p:nvPr userDrawn="1"/>
            </p:nvSpPr>
            <p:spPr bwMode="auto">
              <a:xfrm>
                <a:off x="153988" y="6300788"/>
                <a:ext cx="106363" cy="79375"/>
              </a:xfrm>
              <a:custGeom>
                <a:avLst/>
                <a:gdLst>
                  <a:gd name="T0" fmla="*/ 0 w 130"/>
                  <a:gd name="T1" fmla="*/ 4 h 97"/>
                  <a:gd name="T2" fmla="*/ 0 w 130"/>
                  <a:gd name="T3" fmla="*/ 0 h 97"/>
                  <a:gd name="T4" fmla="*/ 14 w 130"/>
                  <a:gd name="T5" fmla="*/ 0 h 97"/>
                  <a:gd name="T6" fmla="*/ 27 w 130"/>
                  <a:gd name="T7" fmla="*/ 0 h 97"/>
                  <a:gd name="T8" fmla="*/ 38 w 130"/>
                  <a:gd name="T9" fmla="*/ 24 h 97"/>
                  <a:gd name="T10" fmla="*/ 65 w 130"/>
                  <a:gd name="T11" fmla="*/ 76 h 97"/>
                  <a:gd name="T12" fmla="*/ 89 w 130"/>
                  <a:gd name="T13" fmla="*/ 28 h 97"/>
                  <a:gd name="T14" fmla="*/ 102 w 130"/>
                  <a:gd name="T15" fmla="*/ 0 h 97"/>
                  <a:gd name="T16" fmla="*/ 115 w 130"/>
                  <a:gd name="T17" fmla="*/ 0 h 97"/>
                  <a:gd name="T18" fmla="*/ 130 w 130"/>
                  <a:gd name="T19" fmla="*/ 0 h 97"/>
                  <a:gd name="T20" fmla="*/ 130 w 130"/>
                  <a:gd name="T21" fmla="*/ 4 h 97"/>
                  <a:gd name="T22" fmla="*/ 120 w 130"/>
                  <a:gd name="T23" fmla="*/ 5 h 97"/>
                  <a:gd name="T24" fmla="*/ 118 w 130"/>
                  <a:gd name="T25" fmla="*/ 7 h 97"/>
                  <a:gd name="T26" fmla="*/ 117 w 130"/>
                  <a:gd name="T27" fmla="*/ 13 h 97"/>
                  <a:gd name="T28" fmla="*/ 116 w 130"/>
                  <a:gd name="T29" fmla="*/ 32 h 97"/>
                  <a:gd name="T30" fmla="*/ 116 w 130"/>
                  <a:gd name="T31" fmla="*/ 63 h 97"/>
                  <a:gd name="T32" fmla="*/ 117 w 130"/>
                  <a:gd name="T33" fmla="*/ 81 h 97"/>
                  <a:gd name="T34" fmla="*/ 118 w 130"/>
                  <a:gd name="T35" fmla="*/ 89 h 97"/>
                  <a:gd name="T36" fmla="*/ 120 w 130"/>
                  <a:gd name="T37" fmla="*/ 90 h 97"/>
                  <a:gd name="T38" fmla="*/ 130 w 130"/>
                  <a:gd name="T39" fmla="*/ 91 h 97"/>
                  <a:gd name="T40" fmla="*/ 130 w 130"/>
                  <a:gd name="T41" fmla="*/ 95 h 97"/>
                  <a:gd name="T42" fmla="*/ 110 w 130"/>
                  <a:gd name="T43" fmla="*/ 95 h 97"/>
                  <a:gd name="T44" fmla="*/ 89 w 130"/>
                  <a:gd name="T45" fmla="*/ 95 h 97"/>
                  <a:gd name="T46" fmla="*/ 89 w 130"/>
                  <a:gd name="T47" fmla="*/ 91 h 97"/>
                  <a:gd name="T48" fmla="*/ 100 w 130"/>
                  <a:gd name="T49" fmla="*/ 90 h 97"/>
                  <a:gd name="T50" fmla="*/ 102 w 130"/>
                  <a:gd name="T51" fmla="*/ 89 h 97"/>
                  <a:gd name="T52" fmla="*/ 103 w 130"/>
                  <a:gd name="T53" fmla="*/ 82 h 97"/>
                  <a:gd name="T54" fmla="*/ 103 w 130"/>
                  <a:gd name="T55" fmla="*/ 63 h 97"/>
                  <a:gd name="T56" fmla="*/ 103 w 130"/>
                  <a:gd name="T57" fmla="*/ 14 h 97"/>
                  <a:gd name="T58" fmla="*/ 79 w 130"/>
                  <a:gd name="T59" fmla="*/ 62 h 97"/>
                  <a:gd name="T60" fmla="*/ 70 w 130"/>
                  <a:gd name="T61" fmla="*/ 81 h 97"/>
                  <a:gd name="T62" fmla="*/ 63 w 130"/>
                  <a:gd name="T63" fmla="*/ 97 h 97"/>
                  <a:gd name="T64" fmla="*/ 60 w 130"/>
                  <a:gd name="T65" fmla="*/ 97 h 97"/>
                  <a:gd name="T66" fmla="*/ 59 w 130"/>
                  <a:gd name="T67" fmla="*/ 93 h 97"/>
                  <a:gd name="T68" fmla="*/ 54 w 130"/>
                  <a:gd name="T69" fmla="*/ 83 h 97"/>
                  <a:gd name="T70" fmla="*/ 20 w 130"/>
                  <a:gd name="T71" fmla="*/ 16 h 97"/>
                  <a:gd name="T72" fmla="*/ 20 w 130"/>
                  <a:gd name="T73" fmla="*/ 63 h 97"/>
                  <a:gd name="T74" fmla="*/ 20 w 130"/>
                  <a:gd name="T75" fmla="*/ 81 h 97"/>
                  <a:gd name="T76" fmla="*/ 22 w 130"/>
                  <a:gd name="T77" fmla="*/ 89 h 97"/>
                  <a:gd name="T78" fmla="*/ 24 w 130"/>
                  <a:gd name="T79" fmla="*/ 90 h 97"/>
                  <a:gd name="T80" fmla="*/ 34 w 130"/>
                  <a:gd name="T81" fmla="*/ 91 h 97"/>
                  <a:gd name="T82" fmla="*/ 34 w 130"/>
                  <a:gd name="T83" fmla="*/ 95 h 97"/>
                  <a:gd name="T84" fmla="*/ 17 w 130"/>
                  <a:gd name="T85" fmla="*/ 95 h 97"/>
                  <a:gd name="T86" fmla="*/ 0 w 130"/>
                  <a:gd name="T87" fmla="*/ 95 h 97"/>
                  <a:gd name="T88" fmla="*/ 0 w 130"/>
                  <a:gd name="T89" fmla="*/ 91 h 97"/>
                  <a:gd name="T90" fmla="*/ 10 w 130"/>
                  <a:gd name="T91" fmla="*/ 90 h 97"/>
                  <a:gd name="T92" fmla="*/ 12 w 130"/>
                  <a:gd name="T93" fmla="*/ 89 h 97"/>
                  <a:gd name="T94" fmla="*/ 13 w 130"/>
                  <a:gd name="T95" fmla="*/ 82 h 97"/>
                  <a:gd name="T96" fmla="*/ 14 w 130"/>
                  <a:gd name="T97" fmla="*/ 63 h 97"/>
                  <a:gd name="T98" fmla="*/ 14 w 130"/>
                  <a:gd name="T99" fmla="*/ 32 h 97"/>
                  <a:gd name="T100" fmla="*/ 13 w 130"/>
                  <a:gd name="T101" fmla="*/ 14 h 97"/>
                  <a:gd name="T102" fmla="*/ 12 w 130"/>
                  <a:gd name="T103" fmla="*/ 7 h 97"/>
                  <a:gd name="T104" fmla="*/ 10 w 130"/>
                  <a:gd name="T105" fmla="*/ 5 h 97"/>
                  <a:gd name="T106" fmla="*/ 0 w 130"/>
                  <a:gd name="T107" fmla="*/ 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0" h="97">
                    <a:moveTo>
                      <a:pt x="0" y="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9" y="0"/>
                      <a:pt x="14" y="0"/>
                    </a:cubicBezTo>
                    <a:cubicBezTo>
                      <a:pt x="18" y="0"/>
                      <a:pt x="23" y="0"/>
                      <a:pt x="27" y="0"/>
                    </a:cubicBezTo>
                    <a:cubicBezTo>
                      <a:pt x="31" y="9"/>
                      <a:pt x="35" y="17"/>
                      <a:pt x="38" y="24"/>
                    </a:cubicBezTo>
                    <a:cubicBezTo>
                      <a:pt x="65" y="76"/>
                      <a:pt x="65" y="76"/>
                      <a:pt x="65" y="76"/>
                    </a:cubicBezTo>
                    <a:cubicBezTo>
                      <a:pt x="89" y="28"/>
                      <a:pt x="89" y="28"/>
                      <a:pt x="89" y="28"/>
                    </a:cubicBezTo>
                    <a:cubicBezTo>
                      <a:pt x="96" y="15"/>
                      <a:pt x="100" y="5"/>
                      <a:pt x="102" y="0"/>
                    </a:cubicBezTo>
                    <a:cubicBezTo>
                      <a:pt x="107" y="0"/>
                      <a:pt x="112" y="0"/>
                      <a:pt x="115" y="0"/>
                    </a:cubicBezTo>
                    <a:cubicBezTo>
                      <a:pt x="118" y="0"/>
                      <a:pt x="123" y="0"/>
                      <a:pt x="130" y="0"/>
                    </a:cubicBezTo>
                    <a:cubicBezTo>
                      <a:pt x="130" y="4"/>
                      <a:pt x="130" y="4"/>
                      <a:pt x="130" y="4"/>
                    </a:cubicBezTo>
                    <a:cubicBezTo>
                      <a:pt x="125" y="4"/>
                      <a:pt x="121" y="5"/>
                      <a:pt x="120" y="5"/>
                    </a:cubicBezTo>
                    <a:cubicBezTo>
                      <a:pt x="119" y="5"/>
                      <a:pt x="118" y="6"/>
                      <a:pt x="118" y="7"/>
                    </a:cubicBezTo>
                    <a:cubicBezTo>
                      <a:pt x="117" y="8"/>
                      <a:pt x="117" y="10"/>
                      <a:pt x="117" y="13"/>
                    </a:cubicBezTo>
                    <a:cubicBezTo>
                      <a:pt x="116" y="14"/>
                      <a:pt x="116" y="20"/>
                      <a:pt x="116" y="32"/>
                    </a:cubicBezTo>
                    <a:cubicBezTo>
                      <a:pt x="116" y="63"/>
                      <a:pt x="116" y="63"/>
                      <a:pt x="116" y="63"/>
                    </a:cubicBezTo>
                    <a:cubicBezTo>
                      <a:pt x="116" y="69"/>
                      <a:pt x="116" y="75"/>
                      <a:pt x="117" y="81"/>
                    </a:cubicBezTo>
                    <a:cubicBezTo>
                      <a:pt x="117" y="85"/>
                      <a:pt x="117" y="88"/>
                      <a:pt x="118" y="89"/>
                    </a:cubicBezTo>
                    <a:cubicBezTo>
                      <a:pt x="118" y="89"/>
                      <a:pt x="119" y="90"/>
                      <a:pt x="120" y="90"/>
                    </a:cubicBezTo>
                    <a:cubicBezTo>
                      <a:pt x="121" y="91"/>
                      <a:pt x="125" y="91"/>
                      <a:pt x="130" y="91"/>
                    </a:cubicBezTo>
                    <a:cubicBezTo>
                      <a:pt x="130" y="95"/>
                      <a:pt x="130" y="95"/>
                      <a:pt x="130" y="95"/>
                    </a:cubicBezTo>
                    <a:cubicBezTo>
                      <a:pt x="121" y="95"/>
                      <a:pt x="114" y="95"/>
                      <a:pt x="110" y="95"/>
                    </a:cubicBezTo>
                    <a:cubicBezTo>
                      <a:pt x="107" y="95"/>
                      <a:pt x="100" y="95"/>
                      <a:pt x="89" y="95"/>
                    </a:cubicBezTo>
                    <a:cubicBezTo>
                      <a:pt x="89" y="91"/>
                      <a:pt x="89" y="91"/>
                      <a:pt x="89" y="91"/>
                    </a:cubicBezTo>
                    <a:cubicBezTo>
                      <a:pt x="95" y="91"/>
                      <a:pt x="98" y="91"/>
                      <a:pt x="100" y="90"/>
                    </a:cubicBezTo>
                    <a:cubicBezTo>
                      <a:pt x="101" y="90"/>
                      <a:pt x="102" y="89"/>
                      <a:pt x="102" y="89"/>
                    </a:cubicBezTo>
                    <a:cubicBezTo>
                      <a:pt x="103" y="88"/>
                      <a:pt x="103" y="86"/>
                      <a:pt x="103" y="82"/>
                    </a:cubicBezTo>
                    <a:cubicBezTo>
                      <a:pt x="103" y="81"/>
                      <a:pt x="103" y="75"/>
                      <a:pt x="103" y="63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5" y="70"/>
                      <a:pt x="72" y="76"/>
                      <a:pt x="70" y="81"/>
                    </a:cubicBezTo>
                    <a:cubicBezTo>
                      <a:pt x="69" y="84"/>
                      <a:pt x="66" y="89"/>
                      <a:pt x="63" y="9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60" y="95"/>
                      <a:pt x="59" y="94"/>
                      <a:pt x="59" y="9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9"/>
                      <a:pt x="20" y="75"/>
                      <a:pt x="20" y="81"/>
                    </a:cubicBezTo>
                    <a:cubicBezTo>
                      <a:pt x="21" y="85"/>
                      <a:pt x="21" y="88"/>
                      <a:pt x="22" y="89"/>
                    </a:cubicBezTo>
                    <a:cubicBezTo>
                      <a:pt x="22" y="89"/>
                      <a:pt x="23" y="90"/>
                      <a:pt x="24" y="90"/>
                    </a:cubicBezTo>
                    <a:cubicBezTo>
                      <a:pt x="25" y="91"/>
                      <a:pt x="29" y="91"/>
                      <a:pt x="34" y="91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0"/>
                    </a:cubicBezTo>
                    <a:cubicBezTo>
                      <a:pt x="11" y="90"/>
                      <a:pt x="12" y="89"/>
                      <a:pt x="12" y="89"/>
                    </a:cubicBezTo>
                    <a:cubicBezTo>
                      <a:pt x="13" y="88"/>
                      <a:pt x="13" y="86"/>
                      <a:pt x="13" y="82"/>
                    </a:cubicBezTo>
                    <a:cubicBezTo>
                      <a:pt x="13" y="81"/>
                      <a:pt x="13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3" y="20"/>
                      <a:pt x="13" y="14"/>
                    </a:cubicBezTo>
                    <a:cubicBezTo>
                      <a:pt x="13" y="10"/>
                      <a:pt x="13" y="8"/>
                      <a:pt x="12" y="7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8" y="5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" name="Freeform 17"/>
              <p:cNvSpPr>
                <a:spLocks noChangeAspect="1" noEditPoints="1"/>
              </p:cNvSpPr>
              <p:nvPr userDrawn="1"/>
            </p:nvSpPr>
            <p:spPr bwMode="auto">
              <a:xfrm>
                <a:off x="265113" y="6299200"/>
                <a:ext cx="87313" cy="79375"/>
              </a:xfrm>
              <a:custGeom>
                <a:avLst/>
                <a:gdLst>
                  <a:gd name="T0" fmla="*/ 15 w 107"/>
                  <a:gd name="T1" fmla="*/ 96 h 96"/>
                  <a:gd name="T2" fmla="*/ 33 w 107"/>
                  <a:gd name="T3" fmla="*/ 96 h 96"/>
                  <a:gd name="T4" fmla="*/ 33 w 107"/>
                  <a:gd name="T5" fmla="*/ 92 h 96"/>
                  <a:gd name="T6" fmla="*/ 24 w 107"/>
                  <a:gd name="T7" fmla="*/ 92 h 96"/>
                  <a:gd name="T8" fmla="*/ 21 w 107"/>
                  <a:gd name="T9" fmla="*/ 90 h 96"/>
                  <a:gd name="T10" fmla="*/ 21 w 107"/>
                  <a:gd name="T11" fmla="*/ 89 h 96"/>
                  <a:gd name="T12" fmla="*/ 23 w 107"/>
                  <a:gd name="T13" fmla="*/ 82 h 96"/>
                  <a:gd name="T14" fmla="*/ 30 w 107"/>
                  <a:gd name="T15" fmla="*/ 65 h 96"/>
                  <a:gd name="T16" fmla="*/ 71 w 107"/>
                  <a:gd name="T17" fmla="*/ 65 h 96"/>
                  <a:gd name="T18" fmla="*/ 80 w 107"/>
                  <a:gd name="T19" fmla="*/ 85 h 96"/>
                  <a:gd name="T20" fmla="*/ 81 w 107"/>
                  <a:gd name="T21" fmla="*/ 89 h 96"/>
                  <a:gd name="T22" fmla="*/ 80 w 107"/>
                  <a:gd name="T23" fmla="*/ 91 h 96"/>
                  <a:gd name="T24" fmla="*/ 78 w 107"/>
                  <a:gd name="T25" fmla="*/ 92 h 96"/>
                  <a:gd name="T26" fmla="*/ 68 w 107"/>
                  <a:gd name="T27" fmla="*/ 92 h 96"/>
                  <a:gd name="T28" fmla="*/ 68 w 107"/>
                  <a:gd name="T29" fmla="*/ 96 h 96"/>
                  <a:gd name="T30" fmla="*/ 91 w 107"/>
                  <a:gd name="T31" fmla="*/ 96 h 96"/>
                  <a:gd name="T32" fmla="*/ 107 w 107"/>
                  <a:gd name="T33" fmla="*/ 96 h 96"/>
                  <a:gd name="T34" fmla="*/ 107 w 107"/>
                  <a:gd name="T35" fmla="*/ 92 h 96"/>
                  <a:gd name="T36" fmla="*/ 99 w 107"/>
                  <a:gd name="T37" fmla="*/ 91 h 96"/>
                  <a:gd name="T38" fmla="*/ 96 w 107"/>
                  <a:gd name="T39" fmla="*/ 88 h 96"/>
                  <a:gd name="T40" fmla="*/ 87 w 107"/>
                  <a:gd name="T41" fmla="*/ 68 h 96"/>
                  <a:gd name="T42" fmla="*/ 56 w 107"/>
                  <a:gd name="T43" fmla="*/ 0 h 96"/>
                  <a:gd name="T44" fmla="*/ 52 w 107"/>
                  <a:gd name="T45" fmla="*/ 0 h 96"/>
                  <a:gd name="T46" fmla="*/ 40 w 107"/>
                  <a:gd name="T47" fmla="*/ 28 h 96"/>
                  <a:gd name="T48" fmla="*/ 22 w 107"/>
                  <a:gd name="T49" fmla="*/ 66 h 96"/>
                  <a:gd name="T50" fmla="*/ 13 w 107"/>
                  <a:gd name="T51" fmla="*/ 85 h 96"/>
                  <a:gd name="T52" fmla="*/ 9 w 107"/>
                  <a:gd name="T53" fmla="*/ 90 h 96"/>
                  <a:gd name="T54" fmla="*/ 7 w 107"/>
                  <a:gd name="T55" fmla="*/ 92 h 96"/>
                  <a:gd name="T56" fmla="*/ 0 w 107"/>
                  <a:gd name="T57" fmla="*/ 92 h 96"/>
                  <a:gd name="T58" fmla="*/ 0 w 107"/>
                  <a:gd name="T59" fmla="*/ 96 h 96"/>
                  <a:gd name="T60" fmla="*/ 15 w 107"/>
                  <a:gd name="T61" fmla="*/ 96 h 96"/>
                  <a:gd name="T62" fmla="*/ 51 w 107"/>
                  <a:gd name="T63" fmla="*/ 18 h 96"/>
                  <a:gd name="T64" fmla="*/ 68 w 107"/>
                  <a:gd name="T65" fmla="*/ 59 h 96"/>
                  <a:gd name="T66" fmla="*/ 33 w 107"/>
                  <a:gd name="T67" fmla="*/ 59 h 96"/>
                  <a:gd name="T68" fmla="*/ 51 w 107"/>
                  <a:gd name="T69" fmla="*/ 1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" h="96">
                    <a:moveTo>
                      <a:pt x="15" y="96"/>
                    </a:moveTo>
                    <a:cubicBezTo>
                      <a:pt x="19" y="96"/>
                      <a:pt x="25" y="96"/>
                      <a:pt x="33" y="96"/>
                    </a:cubicBezTo>
                    <a:cubicBezTo>
                      <a:pt x="33" y="92"/>
                      <a:pt x="33" y="92"/>
                      <a:pt x="33" y="92"/>
                    </a:cubicBezTo>
                    <a:cubicBezTo>
                      <a:pt x="28" y="92"/>
                      <a:pt x="25" y="92"/>
                      <a:pt x="24" y="92"/>
                    </a:cubicBezTo>
                    <a:cubicBezTo>
                      <a:pt x="22" y="91"/>
                      <a:pt x="22" y="91"/>
                      <a:pt x="21" y="90"/>
                    </a:cubicBezTo>
                    <a:cubicBezTo>
                      <a:pt x="21" y="90"/>
                      <a:pt x="21" y="89"/>
                      <a:pt x="21" y="89"/>
                    </a:cubicBezTo>
                    <a:cubicBezTo>
                      <a:pt x="21" y="87"/>
                      <a:pt x="21" y="85"/>
                      <a:pt x="23" y="82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1" y="87"/>
                      <a:pt x="81" y="88"/>
                      <a:pt x="81" y="89"/>
                    </a:cubicBezTo>
                    <a:cubicBezTo>
                      <a:pt x="81" y="90"/>
                      <a:pt x="81" y="90"/>
                      <a:pt x="80" y="91"/>
                    </a:cubicBezTo>
                    <a:cubicBezTo>
                      <a:pt x="80" y="91"/>
                      <a:pt x="79" y="91"/>
                      <a:pt x="78" y="92"/>
                    </a:cubicBezTo>
                    <a:cubicBezTo>
                      <a:pt x="77" y="92"/>
                      <a:pt x="74" y="92"/>
                      <a:pt x="68" y="92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4" y="96"/>
                      <a:pt x="99" y="96"/>
                      <a:pt x="107" y="96"/>
                    </a:cubicBezTo>
                    <a:cubicBezTo>
                      <a:pt x="107" y="92"/>
                      <a:pt x="107" y="92"/>
                      <a:pt x="107" y="92"/>
                    </a:cubicBezTo>
                    <a:cubicBezTo>
                      <a:pt x="103" y="92"/>
                      <a:pt x="100" y="92"/>
                      <a:pt x="99" y="91"/>
                    </a:cubicBezTo>
                    <a:cubicBezTo>
                      <a:pt x="98" y="91"/>
                      <a:pt x="97" y="90"/>
                      <a:pt x="96" y="88"/>
                    </a:cubicBezTo>
                    <a:cubicBezTo>
                      <a:pt x="95" y="85"/>
                      <a:pt x="92" y="79"/>
                      <a:pt x="87" y="68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6" y="14"/>
                      <a:pt x="42" y="24"/>
                      <a:pt x="40" y="28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17" y="77"/>
                      <a:pt x="13" y="83"/>
                      <a:pt x="13" y="85"/>
                    </a:cubicBezTo>
                    <a:cubicBezTo>
                      <a:pt x="11" y="88"/>
                      <a:pt x="10" y="90"/>
                      <a:pt x="9" y="90"/>
                    </a:cubicBezTo>
                    <a:cubicBezTo>
                      <a:pt x="8" y="91"/>
                      <a:pt x="8" y="91"/>
                      <a:pt x="7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5" y="96"/>
                      <a:pt x="10" y="96"/>
                      <a:pt x="15" y="96"/>
                    </a:cubicBezTo>
                    <a:close/>
                    <a:moveTo>
                      <a:pt x="51" y="18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33" y="59"/>
                      <a:pt x="33" y="59"/>
                      <a:pt x="33" y="59"/>
                    </a:cubicBezTo>
                    <a:lnTo>
                      <a:pt x="51" y="1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" name="Freeform 18"/>
              <p:cNvSpPr>
                <a:spLocks noChangeAspect="1"/>
              </p:cNvSpPr>
              <p:nvPr userDrawn="1"/>
            </p:nvSpPr>
            <p:spPr bwMode="auto">
              <a:xfrm>
                <a:off x="336550" y="6300788"/>
                <a:ext cx="77788" cy="69850"/>
              </a:xfrm>
              <a:custGeom>
                <a:avLst/>
                <a:gdLst>
                  <a:gd name="T0" fmla="*/ 77 w 105"/>
                  <a:gd name="T1" fmla="*/ 14 h 95"/>
                  <a:gd name="T2" fmla="*/ 82 w 105"/>
                  <a:gd name="T3" fmla="*/ 7 h 95"/>
                  <a:gd name="T4" fmla="*/ 80 w 105"/>
                  <a:gd name="T5" fmla="*/ 5 h 95"/>
                  <a:gd name="T6" fmla="*/ 70 w 105"/>
                  <a:gd name="T7" fmla="*/ 4 h 95"/>
                  <a:gd name="T8" fmla="*/ 70 w 105"/>
                  <a:gd name="T9" fmla="*/ 0 h 95"/>
                  <a:gd name="T10" fmla="*/ 89 w 105"/>
                  <a:gd name="T11" fmla="*/ 0 h 95"/>
                  <a:gd name="T12" fmla="*/ 105 w 105"/>
                  <a:gd name="T13" fmla="*/ 0 h 95"/>
                  <a:gd name="T14" fmla="*/ 105 w 105"/>
                  <a:gd name="T15" fmla="*/ 4 h 95"/>
                  <a:gd name="T16" fmla="*/ 96 w 105"/>
                  <a:gd name="T17" fmla="*/ 5 h 95"/>
                  <a:gd name="T18" fmla="*/ 92 w 105"/>
                  <a:gd name="T19" fmla="*/ 7 h 95"/>
                  <a:gd name="T20" fmla="*/ 87 w 105"/>
                  <a:gd name="T21" fmla="*/ 13 h 95"/>
                  <a:gd name="T22" fmla="*/ 66 w 105"/>
                  <a:gd name="T23" fmla="*/ 43 h 95"/>
                  <a:gd name="T24" fmla="*/ 59 w 105"/>
                  <a:gd name="T25" fmla="*/ 54 h 95"/>
                  <a:gd name="T26" fmla="*/ 59 w 105"/>
                  <a:gd name="T27" fmla="*/ 58 h 95"/>
                  <a:gd name="T28" fmla="*/ 59 w 105"/>
                  <a:gd name="T29" fmla="*/ 63 h 95"/>
                  <a:gd name="T30" fmla="*/ 59 w 105"/>
                  <a:gd name="T31" fmla="*/ 81 h 95"/>
                  <a:gd name="T32" fmla="*/ 60 w 105"/>
                  <a:gd name="T33" fmla="*/ 89 h 95"/>
                  <a:gd name="T34" fmla="*/ 63 w 105"/>
                  <a:gd name="T35" fmla="*/ 90 h 95"/>
                  <a:gd name="T36" fmla="*/ 73 w 105"/>
                  <a:gd name="T37" fmla="*/ 91 h 95"/>
                  <a:gd name="T38" fmla="*/ 73 w 105"/>
                  <a:gd name="T39" fmla="*/ 95 h 95"/>
                  <a:gd name="T40" fmla="*/ 53 w 105"/>
                  <a:gd name="T41" fmla="*/ 95 h 95"/>
                  <a:gd name="T42" fmla="*/ 32 w 105"/>
                  <a:gd name="T43" fmla="*/ 95 h 95"/>
                  <a:gd name="T44" fmla="*/ 32 w 105"/>
                  <a:gd name="T45" fmla="*/ 91 h 95"/>
                  <a:gd name="T46" fmla="*/ 42 w 105"/>
                  <a:gd name="T47" fmla="*/ 90 h 95"/>
                  <a:gd name="T48" fmla="*/ 44 w 105"/>
                  <a:gd name="T49" fmla="*/ 89 h 95"/>
                  <a:gd name="T50" fmla="*/ 45 w 105"/>
                  <a:gd name="T51" fmla="*/ 82 h 95"/>
                  <a:gd name="T52" fmla="*/ 46 w 105"/>
                  <a:gd name="T53" fmla="*/ 63 h 95"/>
                  <a:gd name="T54" fmla="*/ 46 w 105"/>
                  <a:gd name="T55" fmla="*/ 56 h 95"/>
                  <a:gd name="T56" fmla="*/ 43 w 105"/>
                  <a:gd name="T57" fmla="*/ 50 h 95"/>
                  <a:gd name="T58" fmla="*/ 35 w 105"/>
                  <a:gd name="T59" fmla="*/ 39 h 95"/>
                  <a:gd name="T60" fmla="*/ 17 w 105"/>
                  <a:gd name="T61" fmla="*/ 13 h 95"/>
                  <a:gd name="T62" fmla="*/ 13 w 105"/>
                  <a:gd name="T63" fmla="*/ 7 h 95"/>
                  <a:gd name="T64" fmla="*/ 9 w 105"/>
                  <a:gd name="T65" fmla="*/ 5 h 95"/>
                  <a:gd name="T66" fmla="*/ 0 w 105"/>
                  <a:gd name="T67" fmla="*/ 4 h 95"/>
                  <a:gd name="T68" fmla="*/ 0 w 105"/>
                  <a:gd name="T69" fmla="*/ 0 h 95"/>
                  <a:gd name="T70" fmla="*/ 17 w 105"/>
                  <a:gd name="T71" fmla="*/ 0 h 95"/>
                  <a:gd name="T72" fmla="*/ 43 w 105"/>
                  <a:gd name="T73" fmla="*/ 0 h 95"/>
                  <a:gd name="T74" fmla="*/ 43 w 105"/>
                  <a:gd name="T75" fmla="*/ 4 h 95"/>
                  <a:gd name="T76" fmla="*/ 32 w 105"/>
                  <a:gd name="T77" fmla="*/ 5 h 95"/>
                  <a:gd name="T78" fmla="*/ 30 w 105"/>
                  <a:gd name="T79" fmla="*/ 7 h 95"/>
                  <a:gd name="T80" fmla="*/ 34 w 105"/>
                  <a:gd name="T81" fmla="*/ 14 h 95"/>
                  <a:gd name="T82" fmla="*/ 55 w 105"/>
                  <a:gd name="T83" fmla="*/ 48 h 95"/>
                  <a:gd name="T84" fmla="*/ 77 w 105"/>
                  <a:gd name="T85" fmla="*/ 1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5" h="95">
                    <a:moveTo>
                      <a:pt x="77" y="14"/>
                    </a:moveTo>
                    <a:cubicBezTo>
                      <a:pt x="80" y="10"/>
                      <a:pt x="82" y="7"/>
                      <a:pt x="82" y="7"/>
                    </a:cubicBezTo>
                    <a:cubicBezTo>
                      <a:pt x="82" y="6"/>
                      <a:pt x="81" y="5"/>
                      <a:pt x="80" y="5"/>
                    </a:cubicBezTo>
                    <a:cubicBezTo>
                      <a:pt x="79" y="5"/>
                      <a:pt x="75" y="4"/>
                      <a:pt x="70" y="4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9" y="0"/>
                      <a:pt x="84" y="0"/>
                      <a:pt x="89" y="0"/>
                    </a:cubicBezTo>
                    <a:cubicBezTo>
                      <a:pt x="93" y="0"/>
                      <a:pt x="96" y="0"/>
                      <a:pt x="105" y="0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0" y="4"/>
                      <a:pt x="97" y="5"/>
                      <a:pt x="96" y="5"/>
                    </a:cubicBezTo>
                    <a:cubicBezTo>
                      <a:pt x="95" y="5"/>
                      <a:pt x="93" y="6"/>
                      <a:pt x="92" y="7"/>
                    </a:cubicBezTo>
                    <a:cubicBezTo>
                      <a:pt x="91" y="7"/>
                      <a:pt x="89" y="10"/>
                      <a:pt x="87" y="1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2" y="49"/>
                      <a:pt x="60" y="53"/>
                      <a:pt x="59" y="54"/>
                    </a:cubicBezTo>
                    <a:cubicBezTo>
                      <a:pt x="59" y="56"/>
                      <a:pt x="59" y="57"/>
                      <a:pt x="59" y="58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9" y="69"/>
                      <a:pt x="59" y="75"/>
                      <a:pt x="59" y="81"/>
                    </a:cubicBezTo>
                    <a:cubicBezTo>
                      <a:pt x="59" y="85"/>
                      <a:pt x="60" y="88"/>
                      <a:pt x="60" y="89"/>
                    </a:cubicBezTo>
                    <a:cubicBezTo>
                      <a:pt x="61" y="89"/>
                      <a:pt x="61" y="90"/>
                      <a:pt x="63" y="90"/>
                    </a:cubicBezTo>
                    <a:cubicBezTo>
                      <a:pt x="64" y="91"/>
                      <a:pt x="67" y="91"/>
                      <a:pt x="73" y="91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65" y="95"/>
                      <a:pt x="58" y="95"/>
                      <a:pt x="53" y="95"/>
                    </a:cubicBezTo>
                    <a:cubicBezTo>
                      <a:pt x="47" y="95"/>
                      <a:pt x="40" y="95"/>
                      <a:pt x="32" y="95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37" y="91"/>
                      <a:pt x="40" y="91"/>
                      <a:pt x="42" y="90"/>
                    </a:cubicBezTo>
                    <a:cubicBezTo>
                      <a:pt x="43" y="90"/>
                      <a:pt x="44" y="90"/>
                      <a:pt x="44" y="89"/>
                    </a:cubicBezTo>
                    <a:cubicBezTo>
                      <a:pt x="45" y="88"/>
                      <a:pt x="45" y="86"/>
                      <a:pt x="45" y="82"/>
                    </a:cubicBezTo>
                    <a:cubicBezTo>
                      <a:pt x="45" y="81"/>
                      <a:pt x="45" y="75"/>
                      <a:pt x="46" y="63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4"/>
                      <a:pt x="44" y="52"/>
                      <a:pt x="43" y="50"/>
                    </a:cubicBezTo>
                    <a:cubicBezTo>
                      <a:pt x="42" y="49"/>
                      <a:pt x="40" y="45"/>
                      <a:pt x="35" y="3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5" y="10"/>
                      <a:pt x="14" y="7"/>
                      <a:pt x="13" y="7"/>
                    </a:cubicBezTo>
                    <a:cubicBezTo>
                      <a:pt x="12" y="6"/>
                      <a:pt x="10" y="5"/>
                      <a:pt x="9" y="5"/>
                    </a:cubicBezTo>
                    <a:cubicBezTo>
                      <a:pt x="8" y="5"/>
                      <a:pt x="6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2" y="0"/>
                      <a:pt x="17" y="0"/>
                    </a:cubicBezTo>
                    <a:cubicBezTo>
                      <a:pt x="22" y="0"/>
                      <a:pt x="34" y="0"/>
                      <a:pt x="43" y="0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38" y="4"/>
                      <a:pt x="33" y="5"/>
                      <a:pt x="32" y="5"/>
                    </a:cubicBezTo>
                    <a:cubicBezTo>
                      <a:pt x="31" y="5"/>
                      <a:pt x="30" y="6"/>
                      <a:pt x="30" y="7"/>
                    </a:cubicBezTo>
                    <a:cubicBezTo>
                      <a:pt x="30" y="7"/>
                      <a:pt x="31" y="10"/>
                      <a:pt x="34" y="14"/>
                    </a:cubicBezTo>
                    <a:cubicBezTo>
                      <a:pt x="55" y="48"/>
                      <a:pt x="55" y="48"/>
                      <a:pt x="55" y="48"/>
                    </a:cubicBezTo>
                    <a:lnTo>
                      <a:pt x="77" y="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" name="Freeform 19"/>
              <p:cNvSpPr>
                <a:spLocks noChangeAspect="1" noEditPoints="1"/>
              </p:cNvSpPr>
              <p:nvPr userDrawn="1"/>
            </p:nvSpPr>
            <p:spPr bwMode="auto">
              <a:xfrm>
                <a:off x="420688" y="6299200"/>
                <a:ext cx="85725" cy="80963"/>
              </a:xfrm>
              <a:custGeom>
                <a:avLst/>
                <a:gdLst>
                  <a:gd name="T0" fmla="*/ 19 w 106"/>
                  <a:gd name="T1" fmla="*/ 24 h 99"/>
                  <a:gd name="T2" fmla="*/ 31 w 106"/>
                  <a:gd name="T3" fmla="*/ 10 h 99"/>
                  <a:gd name="T4" fmla="*/ 51 w 106"/>
                  <a:gd name="T5" fmla="*/ 5 h 99"/>
                  <a:gd name="T6" fmla="*/ 66 w 106"/>
                  <a:gd name="T7" fmla="*/ 8 h 99"/>
                  <a:gd name="T8" fmla="*/ 76 w 106"/>
                  <a:gd name="T9" fmla="*/ 13 h 99"/>
                  <a:gd name="T10" fmla="*/ 84 w 106"/>
                  <a:gd name="T11" fmla="*/ 21 h 99"/>
                  <a:gd name="T12" fmla="*/ 88 w 106"/>
                  <a:gd name="T13" fmla="*/ 31 h 99"/>
                  <a:gd name="T14" fmla="*/ 91 w 106"/>
                  <a:gd name="T15" fmla="*/ 51 h 99"/>
                  <a:gd name="T16" fmla="*/ 87 w 106"/>
                  <a:gd name="T17" fmla="*/ 73 h 99"/>
                  <a:gd name="T18" fmla="*/ 75 w 106"/>
                  <a:gd name="T19" fmla="*/ 88 h 99"/>
                  <a:gd name="T20" fmla="*/ 55 w 106"/>
                  <a:gd name="T21" fmla="*/ 93 h 99"/>
                  <a:gd name="T22" fmla="*/ 40 w 106"/>
                  <a:gd name="T23" fmla="*/ 91 h 99"/>
                  <a:gd name="T24" fmla="*/ 28 w 106"/>
                  <a:gd name="T25" fmla="*/ 82 h 99"/>
                  <a:gd name="T26" fmla="*/ 19 w 106"/>
                  <a:gd name="T27" fmla="*/ 69 h 99"/>
                  <a:gd name="T28" fmla="*/ 16 w 106"/>
                  <a:gd name="T29" fmla="*/ 57 h 99"/>
                  <a:gd name="T30" fmla="*/ 14 w 106"/>
                  <a:gd name="T31" fmla="*/ 45 h 99"/>
                  <a:gd name="T32" fmla="*/ 19 w 106"/>
                  <a:gd name="T33" fmla="*/ 24 h 99"/>
                  <a:gd name="T34" fmla="*/ 3 w 106"/>
                  <a:gd name="T35" fmla="*/ 69 h 99"/>
                  <a:gd name="T36" fmla="*/ 13 w 106"/>
                  <a:gd name="T37" fmla="*/ 86 h 99"/>
                  <a:gd name="T38" fmla="*/ 29 w 106"/>
                  <a:gd name="T39" fmla="*/ 96 h 99"/>
                  <a:gd name="T40" fmla="*/ 50 w 106"/>
                  <a:gd name="T41" fmla="*/ 99 h 99"/>
                  <a:gd name="T42" fmla="*/ 90 w 106"/>
                  <a:gd name="T43" fmla="*/ 84 h 99"/>
                  <a:gd name="T44" fmla="*/ 106 w 106"/>
                  <a:gd name="T45" fmla="*/ 46 h 99"/>
                  <a:gd name="T46" fmla="*/ 105 w 106"/>
                  <a:gd name="T47" fmla="*/ 33 h 99"/>
                  <a:gd name="T48" fmla="*/ 101 w 106"/>
                  <a:gd name="T49" fmla="*/ 22 h 99"/>
                  <a:gd name="T50" fmla="*/ 91 w 106"/>
                  <a:gd name="T51" fmla="*/ 11 h 99"/>
                  <a:gd name="T52" fmla="*/ 75 w 106"/>
                  <a:gd name="T53" fmla="*/ 3 h 99"/>
                  <a:gd name="T54" fmla="*/ 54 w 106"/>
                  <a:gd name="T55" fmla="*/ 0 h 99"/>
                  <a:gd name="T56" fmla="*/ 32 w 106"/>
                  <a:gd name="T57" fmla="*/ 3 h 99"/>
                  <a:gd name="T58" fmla="*/ 14 w 106"/>
                  <a:gd name="T59" fmla="*/ 14 h 99"/>
                  <a:gd name="T60" fmla="*/ 3 w 106"/>
                  <a:gd name="T61" fmla="*/ 30 h 99"/>
                  <a:gd name="T62" fmla="*/ 0 w 106"/>
                  <a:gd name="T63" fmla="*/ 50 h 99"/>
                  <a:gd name="T64" fmla="*/ 3 w 106"/>
                  <a:gd name="T65" fmla="*/ 6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6" h="99">
                    <a:moveTo>
                      <a:pt x="19" y="24"/>
                    </a:moveTo>
                    <a:cubicBezTo>
                      <a:pt x="22" y="18"/>
                      <a:pt x="26" y="13"/>
                      <a:pt x="31" y="10"/>
                    </a:cubicBezTo>
                    <a:cubicBezTo>
                      <a:pt x="37" y="7"/>
                      <a:pt x="44" y="5"/>
                      <a:pt x="51" y="5"/>
                    </a:cubicBezTo>
                    <a:cubicBezTo>
                      <a:pt x="56" y="5"/>
                      <a:pt x="61" y="6"/>
                      <a:pt x="66" y="8"/>
                    </a:cubicBezTo>
                    <a:cubicBezTo>
                      <a:pt x="70" y="9"/>
                      <a:pt x="74" y="11"/>
                      <a:pt x="76" y="13"/>
                    </a:cubicBezTo>
                    <a:cubicBezTo>
                      <a:pt x="79" y="16"/>
                      <a:pt x="82" y="18"/>
                      <a:pt x="84" y="21"/>
                    </a:cubicBezTo>
                    <a:cubicBezTo>
                      <a:pt x="86" y="24"/>
                      <a:pt x="87" y="27"/>
                      <a:pt x="88" y="31"/>
                    </a:cubicBezTo>
                    <a:cubicBezTo>
                      <a:pt x="90" y="37"/>
                      <a:pt x="91" y="44"/>
                      <a:pt x="91" y="51"/>
                    </a:cubicBezTo>
                    <a:cubicBezTo>
                      <a:pt x="91" y="59"/>
                      <a:pt x="90" y="67"/>
                      <a:pt x="87" y="73"/>
                    </a:cubicBezTo>
                    <a:cubicBezTo>
                      <a:pt x="85" y="79"/>
                      <a:pt x="80" y="84"/>
                      <a:pt x="75" y="88"/>
                    </a:cubicBezTo>
                    <a:cubicBezTo>
                      <a:pt x="69" y="91"/>
                      <a:pt x="63" y="93"/>
                      <a:pt x="55" y="93"/>
                    </a:cubicBezTo>
                    <a:cubicBezTo>
                      <a:pt x="50" y="93"/>
                      <a:pt x="45" y="92"/>
                      <a:pt x="40" y="91"/>
                    </a:cubicBezTo>
                    <a:cubicBezTo>
                      <a:pt x="36" y="89"/>
                      <a:pt x="32" y="86"/>
                      <a:pt x="28" y="82"/>
                    </a:cubicBezTo>
                    <a:cubicBezTo>
                      <a:pt x="24" y="79"/>
                      <a:pt x="21" y="74"/>
                      <a:pt x="19" y="69"/>
                    </a:cubicBezTo>
                    <a:cubicBezTo>
                      <a:pt x="18" y="66"/>
                      <a:pt x="17" y="62"/>
                      <a:pt x="16" y="57"/>
                    </a:cubicBezTo>
                    <a:cubicBezTo>
                      <a:pt x="15" y="53"/>
                      <a:pt x="14" y="49"/>
                      <a:pt x="14" y="45"/>
                    </a:cubicBezTo>
                    <a:cubicBezTo>
                      <a:pt x="14" y="37"/>
                      <a:pt x="16" y="30"/>
                      <a:pt x="19" y="24"/>
                    </a:cubicBezTo>
                    <a:close/>
                    <a:moveTo>
                      <a:pt x="3" y="69"/>
                    </a:moveTo>
                    <a:cubicBezTo>
                      <a:pt x="5" y="76"/>
                      <a:pt x="9" y="81"/>
                      <a:pt x="13" y="86"/>
                    </a:cubicBezTo>
                    <a:cubicBezTo>
                      <a:pt x="18" y="90"/>
                      <a:pt x="23" y="94"/>
                      <a:pt x="29" y="96"/>
                    </a:cubicBezTo>
                    <a:cubicBezTo>
                      <a:pt x="36" y="98"/>
                      <a:pt x="43" y="99"/>
                      <a:pt x="50" y="99"/>
                    </a:cubicBezTo>
                    <a:cubicBezTo>
                      <a:pt x="66" y="99"/>
                      <a:pt x="80" y="94"/>
                      <a:pt x="90" y="84"/>
                    </a:cubicBezTo>
                    <a:cubicBezTo>
                      <a:pt x="101" y="74"/>
                      <a:pt x="106" y="62"/>
                      <a:pt x="106" y="46"/>
                    </a:cubicBezTo>
                    <a:cubicBezTo>
                      <a:pt x="106" y="42"/>
                      <a:pt x="106" y="37"/>
                      <a:pt x="105" y="33"/>
                    </a:cubicBezTo>
                    <a:cubicBezTo>
                      <a:pt x="104" y="29"/>
                      <a:pt x="102" y="25"/>
                      <a:pt x="101" y="22"/>
                    </a:cubicBezTo>
                    <a:cubicBezTo>
                      <a:pt x="98" y="18"/>
                      <a:pt x="95" y="15"/>
                      <a:pt x="91" y="11"/>
                    </a:cubicBezTo>
                    <a:cubicBezTo>
                      <a:pt x="87" y="8"/>
                      <a:pt x="82" y="5"/>
                      <a:pt x="75" y="3"/>
                    </a:cubicBezTo>
                    <a:cubicBezTo>
                      <a:pt x="69" y="1"/>
                      <a:pt x="62" y="0"/>
                      <a:pt x="54" y="0"/>
                    </a:cubicBezTo>
                    <a:cubicBezTo>
                      <a:pt x="46" y="0"/>
                      <a:pt x="38" y="1"/>
                      <a:pt x="32" y="3"/>
                    </a:cubicBezTo>
                    <a:cubicBezTo>
                      <a:pt x="25" y="6"/>
                      <a:pt x="19" y="9"/>
                      <a:pt x="14" y="14"/>
                    </a:cubicBezTo>
                    <a:cubicBezTo>
                      <a:pt x="9" y="19"/>
                      <a:pt x="5" y="24"/>
                      <a:pt x="3" y="30"/>
                    </a:cubicBezTo>
                    <a:cubicBezTo>
                      <a:pt x="1" y="36"/>
                      <a:pt x="0" y="43"/>
                      <a:pt x="0" y="50"/>
                    </a:cubicBezTo>
                    <a:cubicBezTo>
                      <a:pt x="0" y="56"/>
                      <a:pt x="1" y="63"/>
                      <a:pt x="3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2685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Mayo En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33675"/>
            <a:ext cx="9144000" cy="13716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1B8A-B196-4C92-B78E-CF62B58F5E6D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EEF6-673E-454E-86C7-8216BA50636A}" type="slidenum">
              <a:rPr lang="en-US" smtClean="0"/>
              <a:t>‹#›</a:t>
            </a:fld>
            <a:endParaRPr lang="en-US"/>
          </a:p>
        </p:txBody>
      </p:sp>
      <p:grpSp>
        <p:nvGrpSpPr>
          <p:cNvPr id="18" name="Group 17"/>
          <p:cNvGrpSpPr>
            <a:grpSpLocks noChangeAspect="1"/>
          </p:cNvGrpSpPr>
          <p:nvPr userDrawn="1"/>
        </p:nvGrpSpPr>
        <p:grpSpPr>
          <a:xfrm>
            <a:off x="3938885" y="685800"/>
            <a:ext cx="1266231" cy="1380744"/>
            <a:chOff x="2971800" y="685800"/>
            <a:chExt cx="1767681" cy="1927543"/>
          </a:xfrm>
        </p:grpSpPr>
        <p:sp>
          <p:nvSpPr>
            <p:cNvPr id="19" name="Freeform 22"/>
            <p:cNvSpPr>
              <a:spLocks noEditPoints="1"/>
            </p:cNvSpPr>
            <p:nvPr/>
          </p:nvSpPr>
          <p:spPr bwMode="auto">
            <a:xfrm>
              <a:off x="3235801" y="1625600"/>
              <a:ext cx="1238250" cy="987743"/>
            </a:xfrm>
            <a:custGeom>
              <a:avLst/>
              <a:gdLst>
                <a:gd name="T0" fmla="*/ 2605 w 3302"/>
                <a:gd name="T1" fmla="*/ 0 h 2634"/>
                <a:gd name="T2" fmla="*/ 1908 w 3302"/>
                <a:gd name="T3" fmla="*/ 0 h 2634"/>
                <a:gd name="T4" fmla="*/ 1908 w 3302"/>
                <a:gd name="T5" fmla="*/ 785 h 2634"/>
                <a:gd name="T6" fmla="*/ 2252 w 3302"/>
                <a:gd name="T7" fmla="*/ 1571 h 2634"/>
                <a:gd name="T8" fmla="*/ 2251 w 3302"/>
                <a:gd name="T9" fmla="*/ 1461 h 2634"/>
                <a:gd name="T10" fmla="*/ 2068 w 3302"/>
                <a:gd name="T11" fmla="*/ 882 h 2634"/>
                <a:gd name="T12" fmla="*/ 2068 w 3302"/>
                <a:gd name="T13" fmla="*/ 676 h 2634"/>
                <a:gd name="T14" fmla="*/ 2332 w 3302"/>
                <a:gd name="T15" fmla="*/ 676 h 2634"/>
                <a:gd name="T16" fmla="*/ 2332 w 3302"/>
                <a:gd name="T17" fmla="*/ 1573 h 2634"/>
                <a:gd name="T18" fmla="*/ 1656 w 3302"/>
                <a:gd name="T19" fmla="*/ 2578 h 2634"/>
                <a:gd name="T20" fmla="*/ 981 w 3302"/>
                <a:gd name="T21" fmla="*/ 1623 h 2634"/>
                <a:gd name="T22" fmla="*/ 1395 w 3302"/>
                <a:gd name="T23" fmla="*/ 785 h 2634"/>
                <a:gd name="T24" fmla="*/ 1395 w 3302"/>
                <a:gd name="T25" fmla="*/ 676 h 2634"/>
                <a:gd name="T26" fmla="*/ 1656 w 3302"/>
                <a:gd name="T27" fmla="*/ 676 h 2634"/>
                <a:gd name="T28" fmla="*/ 1823 w 3302"/>
                <a:gd name="T29" fmla="*/ 676 h 2634"/>
                <a:gd name="T30" fmla="*/ 1823 w 3302"/>
                <a:gd name="T31" fmla="*/ 514 h 2634"/>
                <a:gd name="T32" fmla="*/ 1656 w 3302"/>
                <a:gd name="T33" fmla="*/ 514 h 2634"/>
                <a:gd name="T34" fmla="*/ 1395 w 3302"/>
                <a:gd name="T35" fmla="*/ 514 h 2634"/>
                <a:gd name="T36" fmla="*/ 1395 w 3302"/>
                <a:gd name="T37" fmla="*/ 514 h 2634"/>
                <a:gd name="T38" fmla="*/ 1235 w 3302"/>
                <a:gd name="T39" fmla="*/ 514 h 2634"/>
                <a:gd name="T40" fmla="*/ 1235 w 3302"/>
                <a:gd name="T41" fmla="*/ 514 h 2634"/>
                <a:gd name="T42" fmla="*/ 819 w 3302"/>
                <a:gd name="T43" fmla="*/ 514 h 2634"/>
                <a:gd name="T44" fmla="*/ 819 w 3302"/>
                <a:gd name="T45" fmla="*/ 1457 h 2634"/>
                <a:gd name="T46" fmla="*/ 822 w 3302"/>
                <a:gd name="T47" fmla="*/ 1553 h 2634"/>
                <a:gd name="T48" fmla="*/ 822 w 3302"/>
                <a:gd name="T49" fmla="*/ 1554 h 2634"/>
                <a:gd name="T50" fmla="*/ 980 w 3302"/>
                <a:gd name="T51" fmla="*/ 1423 h 2634"/>
                <a:gd name="T52" fmla="*/ 980 w 3302"/>
                <a:gd name="T53" fmla="*/ 1423 h 2634"/>
                <a:gd name="T54" fmla="*/ 980 w 3302"/>
                <a:gd name="T55" fmla="*/ 676 h 2634"/>
                <a:gd name="T56" fmla="*/ 1235 w 3302"/>
                <a:gd name="T57" fmla="*/ 676 h 2634"/>
                <a:gd name="T58" fmla="*/ 1235 w 3302"/>
                <a:gd name="T59" fmla="*/ 676 h 2634"/>
                <a:gd name="T60" fmla="*/ 1235 w 3302"/>
                <a:gd name="T61" fmla="*/ 882 h 2634"/>
                <a:gd name="T62" fmla="*/ 698 w 3302"/>
                <a:gd name="T63" fmla="*/ 1710 h 2634"/>
                <a:gd name="T64" fmla="*/ 161 w 3302"/>
                <a:gd name="T65" fmla="*/ 882 h 2634"/>
                <a:gd name="T66" fmla="*/ 161 w 3302"/>
                <a:gd name="T67" fmla="*/ 160 h 2634"/>
                <a:gd name="T68" fmla="*/ 698 w 3302"/>
                <a:gd name="T69" fmla="*/ 160 h 2634"/>
                <a:gd name="T70" fmla="*/ 1235 w 3302"/>
                <a:gd name="T71" fmla="*/ 160 h 2634"/>
                <a:gd name="T72" fmla="*/ 1235 w 3302"/>
                <a:gd name="T73" fmla="*/ 436 h 2634"/>
                <a:gd name="T74" fmla="*/ 1395 w 3302"/>
                <a:gd name="T75" fmla="*/ 436 h 2634"/>
                <a:gd name="T76" fmla="*/ 1395 w 3302"/>
                <a:gd name="T77" fmla="*/ 0 h 2634"/>
                <a:gd name="T78" fmla="*/ 698 w 3302"/>
                <a:gd name="T79" fmla="*/ 0 h 2634"/>
                <a:gd name="T80" fmla="*/ 0 w 3302"/>
                <a:gd name="T81" fmla="*/ 0 h 2634"/>
                <a:gd name="T82" fmla="*/ 0 w 3302"/>
                <a:gd name="T83" fmla="*/ 785 h 2634"/>
                <a:gd name="T84" fmla="*/ 698 w 3302"/>
                <a:gd name="T85" fmla="*/ 1766 h 2634"/>
                <a:gd name="T86" fmla="*/ 838 w 3302"/>
                <a:gd name="T87" fmla="*/ 1705 h 2634"/>
                <a:gd name="T88" fmla="*/ 1656 w 3302"/>
                <a:gd name="T89" fmla="*/ 2634 h 2634"/>
                <a:gd name="T90" fmla="*/ 2474 w 3302"/>
                <a:gd name="T91" fmla="*/ 1709 h 2634"/>
                <a:gd name="T92" fmla="*/ 2605 w 3302"/>
                <a:gd name="T93" fmla="*/ 1766 h 2634"/>
                <a:gd name="T94" fmla="*/ 3302 w 3302"/>
                <a:gd name="T95" fmla="*/ 785 h 2634"/>
                <a:gd name="T96" fmla="*/ 3302 w 3302"/>
                <a:gd name="T97" fmla="*/ 0 h 2634"/>
                <a:gd name="T98" fmla="*/ 2605 w 3302"/>
                <a:gd name="T99" fmla="*/ 0 h 2634"/>
                <a:gd name="T100" fmla="*/ 3142 w 3302"/>
                <a:gd name="T101" fmla="*/ 882 h 2634"/>
                <a:gd name="T102" fmla="*/ 2605 w 3302"/>
                <a:gd name="T103" fmla="*/ 1710 h 2634"/>
                <a:gd name="T104" fmla="*/ 2482 w 3302"/>
                <a:gd name="T105" fmla="*/ 1647 h 2634"/>
                <a:gd name="T106" fmla="*/ 2493 w 3302"/>
                <a:gd name="T107" fmla="*/ 1457 h 2634"/>
                <a:gd name="T108" fmla="*/ 2493 w 3302"/>
                <a:gd name="T109" fmla="*/ 514 h 2634"/>
                <a:gd name="T110" fmla="*/ 2068 w 3302"/>
                <a:gd name="T111" fmla="*/ 514 h 2634"/>
                <a:gd name="T112" fmla="*/ 2068 w 3302"/>
                <a:gd name="T113" fmla="*/ 160 h 2634"/>
                <a:gd name="T114" fmla="*/ 2605 w 3302"/>
                <a:gd name="T115" fmla="*/ 160 h 2634"/>
                <a:gd name="T116" fmla="*/ 3142 w 3302"/>
                <a:gd name="T117" fmla="*/ 160 h 2634"/>
                <a:gd name="T118" fmla="*/ 3142 w 3302"/>
                <a:gd name="T119" fmla="*/ 882 h 2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02" h="2634">
                  <a:moveTo>
                    <a:pt x="2605" y="0"/>
                  </a:moveTo>
                  <a:cubicBezTo>
                    <a:pt x="1908" y="0"/>
                    <a:pt x="1908" y="0"/>
                    <a:pt x="1908" y="0"/>
                  </a:cubicBezTo>
                  <a:cubicBezTo>
                    <a:pt x="1908" y="785"/>
                    <a:pt x="1908" y="785"/>
                    <a:pt x="1908" y="785"/>
                  </a:cubicBezTo>
                  <a:cubicBezTo>
                    <a:pt x="1908" y="1146"/>
                    <a:pt x="2033" y="1397"/>
                    <a:pt x="2252" y="1571"/>
                  </a:cubicBezTo>
                  <a:cubicBezTo>
                    <a:pt x="2251" y="1461"/>
                    <a:pt x="2251" y="1461"/>
                    <a:pt x="2251" y="1461"/>
                  </a:cubicBezTo>
                  <a:cubicBezTo>
                    <a:pt x="2091" y="1276"/>
                    <a:pt x="2068" y="1064"/>
                    <a:pt x="2068" y="882"/>
                  </a:cubicBezTo>
                  <a:cubicBezTo>
                    <a:pt x="2068" y="676"/>
                    <a:pt x="2068" y="676"/>
                    <a:pt x="2068" y="676"/>
                  </a:cubicBezTo>
                  <a:cubicBezTo>
                    <a:pt x="2332" y="676"/>
                    <a:pt x="2332" y="676"/>
                    <a:pt x="2332" y="676"/>
                  </a:cubicBezTo>
                  <a:cubicBezTo>
                    <a:pt x="2332" y="1573"/>
                    <a:pt x="2332" y="1573"/>
                    <a:pt x="2332" y="1573"/>
                  </a:cubicBezTo>
                  <a:cubicBezTo>
                    <a:pt x="2332" y="1900"/>
                    <a:pt x="2240" y="2317"/>
                    <a:pt x="1656" y="2578"/>
                  </a:cubicBezTo>
                  <a:cubicBezTo>
                    <a:pt x="1101" y="2330"/>
                    <a:pt x="991" y="1941"/>
                    <a:pt x="981" y="1623"/>
                  </a:cubicBezTo>
                  <a:cubicBezTo>
                    <a:pt x="1243" y="1447"/>
                    <a:pt x="1395" y="1182"/>
                    <a:pt x="1395" y="785"/>
                  </a:cubicBezTo>
                  <a:cubicBezTo>
                    <a:pt x="1395" y="676"/>
                    <a:pt x="1395" y="676"/>
                    <a:pt x="1395" y="676"/>
                  </a:cubicBezTo>
                  <a:cubicBezTo>
                    <a:pt x="1656" y="676"/>
                    <a:pt x="1656" y="676"/>
                    <a:pt x="1656" y="676"/>
                  </a:cubicBezTo>
                  <a:cubicBezTo>
                    <a:pt x="1823" y="676"/>
                    <a:pt x="1823" y="676"/>
                    <a:pt x="1823" y="676"/>
                  </a:cubicBezTo>
                  <a:cubicBezTo>
                    <a:pt x="1823" y="514"/>
                    <a:pt x="1823" y="514"/>
                    <a:pt x="1823" y="514"/>
                  </a:cubicBezTo>
                  <a:cubicBezTo>
                    <a:pt x="1656" y="514"/>
                    <a:pt x="1656" y="514"/>
                    <a:pt x="1656" y="514"/>
                  </a:cubicBezTo>
                  <a:cubicBezTo>
                    <a:pt x="1395" y="514"/>
                    <a:pt x="1395" y="514"/>
                    <a:pt x="1395" y="514"/>
                  </a:cubicBezTo>
                  <a:cubicBezTo>
                    <a:pt x="1395" y="514"/>
                    <a:pt x="1395" y="514"/>
                    <a:pt x="1395" y="514"/>
                  </a:cubicBezTo>
                  <a:cubicBezTo>
                    <a:pt x="1235" y="514"/>
                    <a:pt x="1235" y="514"/>
                    <a:pt x="1235" y="514"/>
                  </a:cubicBezTo>
                  <a:cubicBezTo>
                    <a:pt x="1235" y="514"/>
                    <a:pt x="1235" y="514"/>
                    <a:pt x="1235" y="514"/>
                  </a:cubicBezTo>
                  <a:cubicBezTo>
                    <a:pt x="819" y="514"/>
                    <a:pt x="819" y="514"/>
                    <a:pt x="819" y="514"/>
                  </a:cubicBezTo>
                  <a:cubicBezTo>
                    <a:pt x="819" y="1457"/>
                    <a:pt x="819" y="1457"/>
                    <a:pt x="819" y="1457"/>
                  </a:cubicBezTo>
                  <a:cubicBezTo>
                    <a:pt x="819" y="1490"/>
                    <a:pt x="820" y="1522"/>
                    <a:pt x="822" y="1553"/>
                  </a:cubicBezTo>
                  <a:cubicBezTo>
                    <a:pt x="822" y="1554"/>
                    <a:pt x="822" y="1554"/>
                    <a:pt x="822" y="1554"/>
                  </a:cubicBezTo>
                  <a:cubicBezTo>
                    <a:pt x="885" y="1512"/>
                    <a:pt x="937" y="1469"/>
                    <a:pt x="980" y="1423"/>
                  </a:cubicBezTo>
                  <a:cubicBezTo>
                    <a:pt x="980" y="1423"/>
                    <a:pt x="980" y="1423"/>
                    <a:pt x="980" y="1423"/>
                  </a:cubicBezTo>
                  <a:cubicBezTo>
                    <a:pt x="980" y="676"/>
                    <a:pt x="980" y="676"/>
                    <a:pt x="980" y="676"/>
                  </a:cubicBezTo>
                  <a:cubicBezTo>
                    <a:pt x="1235" y="676"/>
                    <a:pt x="1235" y="676"/>
                    <a:pt x="1235" y="676"/>
                  </a:cubicBezTo>
                  <a:cubicBezTo>
                    <a:pt x="1235" y="676"/>
                    <a:pt x="1235" y="676"/>
                    <a:pt x="1235" y="676"/>
                  </a:cubicBezTo>
                  <a:cubicBezTo>
                    <a:pt x="1235" y="882"/>
                    <a:pt x="1235" y="882"/>
                    <a:pt x="1235" y="882"/>
                  </a:cubicBezTo>
                  <a:cubicBezTo>
                    <a:pt x="1235" y="1154"/>
                    <a:pt x="1184" y="1492"/>
                    <a:pt x="698" y="1710"/>
                  </a:cubicBezTo>
                  <a:cubicBezTo>
                    <a:pt x="211" y="1492"/>
                    <a:pt x="161" y="1154"/>
                    <a:pt x="161" y="882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698" y="160"/>
                    <a:pt x="698" y="160"/>
                    <a:pt x="698" y="160"/>
                  </a:cubicBezTo>
                  <a:cubicBezTo>
                    <a:pt x="1235" y="160"/>
                    <a:pt x="1235" y="160"/>
                    <a:pt x="1235" y="160"/>
                  </a:cubicBezTo>
                  <a:cubicBezTo>
                    <a:pt x="1235" y="436"/>
                    <a:pt x="1235" y="436"/>
                    <a:pt x="1235" y="436"/>
                  </a:cubicBezTo>
                  <a:cubicBezTo>
                    <a:pt x="1395" y="436"/>
                    <a:pt x="1395" y="436"/>
                    <a:pt x="1395" y="436"/>
                  </a:cubicBezTo>
                  <a:cubicBezTo>
                    <a:pt x="1395" y="0"/>
                    <a:pt x="1395" y="0"/>
                    <a:pt x="1395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5"/>
                    <a:pt x="0" y="785"/>
                    <a:pt x="0" y="785"/>
                  </a:cubicBezTo>
                  <a:cubicBezTo>
                    <a:pt x="0" y="1309"/>
                    <a:pt x="266" y="1602"/>
                    <a:pt x="698" y="1766"/>
                  </a:cubicBezTo>
                  <a:cubicBezTo>
                    <a:pt x="747" y="1747"/>
                    <a:pt x="793" y="1727"/>
                    <a:pt x="838" y="1705"/>
                  </a:cubicBezTo>
                  <a:cubicBezTo>
                    <a:pt x="912" y="2181"/>
                    <a:pt x="1210" y="2465"/>
                    <a:pt x="1656" y="2634"/>
                  </a:cubicBezTo>
                  <a:cubicBezTo>
                    <a:pt x="2101" y="2466"/>
                    <a:pt x="2398" y="2183"/>
                    <a:pt x="2474" y="1709"/>
                  </a:cubicBezTo>
                  <a:cubicBezTo>
                    <a:pt x="2516" y="1730"/>
                    <a:pt x="2559" y="1748"/>
                    <a:pt x="2605" y="1766"/>
                  </a:cubicBezTo>
                  <a:cubicBezTo>
                    <a:pt x="3037" y="1602"/>
                    <a:pt x="3302" y="1309"/>
                    <a:pt x="3302" y="785"/>
                  </a:cubicBezTo>
                  <a:cubicBezTo>
                    <a:pt x="3302" y="0"/>
                    <a:pt x="3302" y="0"/>
                    <a:pt x="3302" y="0"/>
                  </a:cubicBezTo>
                  <a:lnTo>
                    <a:pt x="2605" y="0"/>
                  </a:lnTo>
                  <a:close/>
                  <a:moveTo>
                    <a:pt x="3142" y="882"/>
                  </a:moveTo>
                  <a:cubicBezTo>
                    <a:pt x="3142" y="1154"/>
                    <a:pt x="3092" y="1492"/>
                    <a:pt x="2605" y="1710"/>
                  </a:cubicBezTo>
                  <a:cubicBezTo>
                    <a:pt x="2561" y="1690"/>
                    <a:pt x="2520" y="1669"/>
                    <a:pt x="2482" y="1647"/>
                  </a:cubicBezTo>
                  <a:cubicBezTo>
                    <a:pt x="2489" y="1587"/>
                    <a:pt x="2493" y="1524"/>
                    <a:pt x="2493" y="1457"/>
                  </a:cubicBezTo>
                  <a:cubicBezTo>
                    <a:pt x="2493" y="514"/>
                    <a:pt x="2493" y="514"/>
                    <a:pt x="2493" y="514"/>
                  </a:cubicBezTo>
                  <a:cubicBezTo>
                    <a:pt x="2068" y="514"/>
                    <a:pt x="2068" y="514"/>
                    <a:pt x="2068" y="514"/>
                  </a:cubicBezTo>
                  <a:cubicBezTo>
                    <a:pt x="2068" y="160"/>
                    <a:pt x="2068" y="160"/>
                    <a:pt x="2068" y="160"/>
                  </a:cubicBezTo>
                  <a:cubicBezTo>
                    <a:pt x="2605" y="160"/>
                    <a:pt x="2605" y="160"/>
                    <a:pt x="2605" y="160"/>
                  </a:cubicBezTo>
                  <a:cubicBezTo>
                    <a:pt x="3142" y="160"/>
                    <a:pt x="3142" y="160"/>
                    <a:pt x="3142" y="160"/>
                  </a:cubicBezTo>
                  <a:lnTo>
                    <a:pt x="3142" y="882"/>
                  </a:lnTo>
                  <a:close/>
                </a:path>
              </a:pathLst>
            </a:custGeom>
            <a:solidFill>
              <a:srgbClr val="0046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3333274" y="1133951"/>
              <a:ext cx="264001" cy="331470"/>
            </a:xfrm>
            <a:custGeom>
              <a:avLst/>
              <a:gdLst>
                <a:gd name="T0" fmla="*/ 57 w 704"/>
                <a:gd name="T1" fmla="*/ 884 h 884"/>
                <a:gd name="T2" fmla="*/ 57 w 704"/>
                <a:gd name="T3" fmla="*/ 852 h 884"/>
                <a:gd name="T4" fmla="*/ 108 w 704"/>
                <a:gd name="T5" fmla="*/ 824 h 884"/>
                <a:gd name="T6" fmla="*/ 117 w 704"/>
                <a:gd name="T7" fmla="*/ 809 h 884"/>
                <a:gd name="T8" fmla="*/ 124 w 704"/>
                <a:gd name="T9" fmla="*/ 735 h 884"/>
                <a:gd name="T10" fmla="*/ 128 w 704"/>
                <a:gd name="T11" fmla="*/ 633 h 884"/>
                <a:gd name="T12" fmla="*/ 128 w 704"/>
                <a:gd name="T13" fmla="*/ 298 h 884"/>
                <a:gd name="T14" fmla="*/ 124 w 704"/>
                <a:gd name="T15" fmla="*/ 133 h 884"/>
                <a:gd name="T16" fmla="*/ 115 w 704"/>
                <a:gd name="T17" fmla="*/ 62 h 884"/>
                <a:gd name="T18" fmla="*/ 92 w 704"/>
                <a:gd name="T19" fmla="*/ 46 h 884"/>
                <a:gd name="T20" fmla="*/ 0 w 704"/>
                <a:gd name="T21" fmla="*/ 40 h 884"/>
                <a:gd name="T22" fmla="*/ 0 w 704"/>
                <a:gd name="T23" fmla="*/ 0 h 884"/>
                <a:gd name="T24" fmla="*/ 195 w 704"/>
                <a:gd name="T25" fmla="*/ 4 h 884"/>
                <a:gd name="T26" fmla="*/ 381 w 704"/>
                <a:gd name="T27" fmla="*/ 0 h 884"/>
                <a:gd name="T28" fmla="*/ 381 w 704"/>
                <a:gd name="T29" fmla="*/ 40 h 884"/>
                <a:gd name="T30" fmla="*/ 287 w 704"/>
                <a:gd name="T31" fmla="*/ 46 h 884"/>
                <a:gd name="T32" fmla="*/ 264 w 704"/>
                <a:gd name="T33" fmla="*/ 61 h 884"/>
                <a:gd name="T34" fmla="*/ 255 w 704"/>
                <a:gd name="T35" fmla="*/ 122 h 884"/>
                <a:gd name="T36" fmla="*/ 251 w 704"/>
                <a:gd name="T37" fmla="*/ 298 h 884"/>
                <a:gd name="T38" fmla="*/ 251 w 704"/>
                <a:gd name="T39" fmla="*/ 717 h 884"/>
                <a:gd name="T40" fmla="*/ 255 w 704"/>
                <a:gd name="T41" fmla="*/ 824 h 884"/>
                <a:gd name="T42" fmla="*/ 358 w 704"/>
                <a:gd name="T43" fmla="*/ 827 h 884"/>
                <a:gd name="T44" fmla="*/ 620 w 704"/>
                <a:gd name="T45" fmla="*/ 805 h 884"/>
                <a:gd name="T46" fmla="*/ 635 w 704"/>
                <a:gd name="T47" fmla="*/ 762 h 884"/>
                <a:gd name="T48" fmla="*/ 661 w 704"/>
                <a:gd name="T49" fmla="*/ 659 h 884"/>
                <a:gd name="T50" fmla="*/ 704 w 704"/>
                <a:gd name="T51" fmla="*/ 659 h 884"/>
                <a:gd name="T52" fmla="*/ 676 w 704"/>
                <a:gd name="T53" fmla="*/ 876 h 884"/>
                <a:gd name="T54" fmla="*/ 634 w 704"/>
                <a:gd name="T55" fmla="*/ 882 h 884"/>
                <a:gd name="T56" fmla="*/ 530 w 704"/>
                <a:gd name="T57" fmla="*/ 884 h 884"/>
                <a:gd name="T58" fmla="*/ 184 w 704"/>
                <a:gd name="T59" fmla="*/ 880 h 884"/>
                <a:gd name="T60" fmla="*/ 57 w 704"/>
                <a:gd name="T61" fmla="*/ 884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04" h="884">
                  <a:moveTo>
                    <a:pt x="57" y="884"/>
                  </a:moveTo>
                  <a:cubicBezTo>
                    <a:pt x="57" y="852"/>
                    <a:pt x="57" y="852"/>
                    <a:pt x="57" y="852"/>
                  </a:cubicBezTo>
                  <a:cubicBezTo>
                    <a:pt x="84" y="840"/>
                    <a:pt x="101" y="830"/>
                    <a:pt x="108" y="824"/>
                  </a:cubicBezTo>
                  <a:cubicBezTo>
                    <a:pt x="112" y="820"/>
                    <a:pt x="115" y="815"/>
                    <a:pt x="117" y="809"/>
                  </a:cubicBezTo>
                  <a:cubicBezTo>
                    <a:pt x="121" y="798"/>
                    <a:pt x="123" y="773"/>
                    <a:pt x="124" y="735"/>
                  </a:cubicBezTo>
                  <a:cubicBezTo>
                    <a:pt x="127" y="678"/>
                    <a:pt x="128" y="644"/>
                    <a:pt x="128" y="633"/>
                  </a:cubicBezTo>
                  <a:cubicBezTo>
                    <a:pt x="128" y="298"/>
                    <a:pt x="128" y="298"/>
                    <a:pt x="128" y="298"/>
                  </a:cubicBezTo>
                  <a:cubicBezTo>
                    <a:pt x="128" y="242"/>
                    <a:pt x="127" y="187"/>
                    <a:pt x="124" y="133"/>
                  </a:cubicBezTo>
                  <a:cubicBezTo>
                    <a:pt x="123" y="93"/>
                    <a:pt x="120" y="70"/>
                    <a:pt x="115" y="62"/>
                  </a:cubicBezTo>
                  <a:cubicBezTo>
                    <a:pt x="110" y="55"/>
                    <a:pt x="102" y="50"/>
                    <a:pt x="92" y="46"/>
                  </a:cubicBezTo>
                  <a:cubicBezTo>
                    <a:pt x="81" y="43"/>
                    <a:pt x="50" y="41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5" y="3"/>
                    <a:pt x="170" y="4"/>
                    <a:pt x="195" y="4"/>
                  </a:cubicBezTo>
                  <a:cubicBezTo>
                    <a:pt x="223" y="4"/>
                    <a:pt x="285" y="3"/>
                    <a:pt x="381" y="0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30" y="41"/>
                    <a:pt x="299" y="43"/>
                    <a:pt x="287" y="46"/>
                  </a:cubicBezTo>
                  <a:cubicBezTo>
                    <a:pt x="276" y="50"/>
                    <a:pt x="269" y="55"/>
                    <a:pt x="264" y="61"/>
                  </a:cubicBezTo>
                  <a:cubicBezTo>
                    <a:pt x="259" y="70"/>
                    <a:pt x="256" y="90"/>
                    <a:pt x="255" y="122"/>
                  </a:cubicBezTo>
                  <a:cubicBezTo>
                    <a:pt x="254" y="130"/>
                    <a:pt x="253" y="189"/>
                    <a:pt x="251" y="298"/>
                  </a:cubicBezTo>
                  <a:cubicBezTo>
                    <a:pt x="251" y="717"/>
                    <a:pt x="251" y="717"/>
                    <a:pt x="251" y="717"/>
                  </a:cubicBezTo>
                  <a:cubicBezTo>
                    <a:pt x="251" y="761"/>
                    <a:pt x="252" y="796"/>
                    <a:pt x="255" y="824"/>
                  </a:cubicBezTo>
                  <a:cubicBezTo>
                    <a:pt x="304" y="826"/>
                    <a:pt x="309" y="827"/>
                    <a:pt x="358" y="827"/>
                  </a:cubicBezTo>
                  <a:cubicBezTo>
                    <a:pt x="480" y="827"/>
                    <a:pt x="571" y="820"/>
                    <a:pt x="620" y="805"/>
                  </a:cubicBezTo>
                  <a:cubicBezTo>
                    <a:pt x="626" y="792"/>
                    <a:pt x="631" y="778"/>
                    <a:pt x="635" y="762"/>
                  </a:cubicBezTo>
                  <a:cubicBezTo>
                    <a:pt x="661" y="659"/>
                    <a:pt x="661" y="659"/>
                    <a:pt x="661" y="659"/>
                  </a:cubicBezTo>
                  <a:cubicBezTo>
                    <a:pt x="704" y="659"/>
                    <a:pt x="704" y="659"/>
                    <a:pt x="704" y="659"/>
                  </a:cubicBezTo>
                  <a:cubicBezTo>
                    <a:pt x="695" y="721"/>
                    <a:pt x="685" y="793"/>
                    <a:pt x="676" y="876"/>
                  </a:cubicBezTo>
                  <a:cubicBezTo>
                    <a:pt x="659" y="880"/>
                    <a:pt x="645" y="882"/>
                    <a:pt x="634" y="882"/>
                  </a:cubicBezTo>
                  <a:cubicBezTo>
                    <a:pt x="612" y="883"/>
                    <a:pt x="577" y="884"/>
                    <a:pt x="530" y="884"/>
                  </a:cubicBezTo>
                  <a:cubicBezTo>
                    <a:pt x="184" y="880"/>
                    <a:pt x="184" y="880"/>
                    <a:pt x="184" y="880"/>
                  </a:cubicBezTo>
                  <a:cubicBezTo>
                    <a:pt x="142" y="880"/>
                    <a:pt x="100" y="881"/>
                    <a:pt x="57" y="8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3628072" y="1133951"/>
              <a:ext cx="142557" cy="331470"/>
            </a:xfrm>
            <a:custGeom>
              <a:avLst/>
              <a:gdLst>
                <a:gd name="T0" fmla="*/ 380 w 380"/>
                <a:gd name="T1" fmla="*/ 844 h 884"/>
                <a:gd name="T2" fmla="*/ 380 w 380"/>
                <a:gd name="T3" fmla="*/ 884 h 884"/>
                <a:gd name="T4" fmla="*/ 200 w 380"/>
                <a:gd name="T5" fmla="*/ 880 h 884"/>
                <a:gd name="T6" fmla="*/ 0 w 380"/>
                <a:gd name="T7" fmla="*/ 884 h 884"/>
                <a:gd name="T8" fmla="*/ 0 w 380"/>
                <a:gd name="T9" fmla="*/ 844 h 884"/>
                <a:gd name="T10" fmla="*/ 92 w 380"/>
                <a:gd name="T11" fmla="*/ 837 h 884"/>
                <a:gd name="T12" fmla="*/ 116 w 380"/>
                <a:gd name="T13" fmla="*/ 823 h 884"/>
                <a:gd name="T14" fmla="*/ 125 w 380"/>
                <a:gd name="T15" fmla="*/ 763 h 884"/>
                <a:gd name="T16" fmla="*/ 129 w 380"/>
                <a:gd name="T17" fmla="*/ 586 h 884"/>
                <a:gd name="T18" fmla="*/ 129 w 380"/>
                <a:gd name="T19" fmla="*/ 298 h 884"/>
                <a:gd name="T20" fmla="*/ 125 w 380"/>
                <a:gd name="T21" fmla="*/ 132 h 884"/>
                <a:gd name="T22" fmla="*/ 116 w 380"/>
                <a:gd name="T23" fmla="*/ 62 h 884"/>
                <a:gd name="T24" fmla="*/ 92 w 380"/>
                <a:gd name="T25" fmla="*/ 46 h 884"/>
                <a:gd name="T26" fmla="*/ 0 w 380"/>
                <a:gd name="T27" fmla="*/ 40 h 884"/>
                <a:gd name="T28" fmla="*/ 0 w 380"/>
                <a:gd name="T29" fmla="*/ 0 h 884"/>
                <a:gd name="T30" fmla="*/ 191 w 380"/>
                <a:gd name="T31" fmla="*/ 4 h 884"/>
                <a:gd name="T32" fmla="*/ 380 w 380"/>
                <a:gd name="T33" fmla="*/ 0 h 884"/>
                <a:gd name="T34" fmla="*/ 380 w 380"/>
                <a:gd name="T35" fmla="*/ 40 h 884"/>
                <a:gd name="T36" fmla="*/ 288 w 380"/>
                <a:gd name="T37" fmla="*/ 46 h 884"/>
                <a:gd name="T38" fmla="*/ 265 w 380"/>
                <a:gd name="T39" fmla="*/ 61 h 884"/>
                <a:gd name="T40" fmla="*/ 255 w 380"/>
                <a:gd name="T41" fmla="*/ 121 h 884"/>
                <a:gd name="T42" fmla="*/ 252 w 380"/>
                <a:gd name="T43" fmla="*/ 298 h 884"/>
                <a:gd name="T44" fmla="*/ 252 w 380"/>
                <a:gd name="T45" fmla="*/ 586 h 884"/>
                <a:gd name="T46" fmla="*/ 254 w 380"/>
                <a:gd name="T47" fmla="*/ 751 h 884"/>
                <a:gd name="T48" fmla="*/ 263 w 380"/>
                <a:gd name="T49" fmla="*/ 821 h 884"/>
                <a:gd name="T50" fmla="*/ 287 w 380"/>
                <a:gd name="T51" fmla="*/ 837 h 884"/>
                <a:gd name="T52" fmla="*/ 380 w 380"/>
                <a:gd name="T53" fmla="*/ 844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0" h="884">
                  <a:moveTo>
                    <a:pt x="380" y="844"/>
                  </a:moveTo>
                  <a:cubicBezTo>
                    <a:pt x="380" y="884"/>
                    <a:pt x="380" y="884"/>
                    <a:pt x="380" y="884"/>
                  </a:cubicBezTo>
                  <a:cubicBezTo>
                    <a:pt x="289" y="881"/>
                    <a:pt x="228" y="880"/>
                    <a:pt x="200" y="880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0" y="844"/>
                    <a:pt x="0" y="844"/>
                    <a:pt x="0" y="844"/>
                  </a:cubicBezTo>
                  <a:cubicBezTo>
                    <a:pt x="51" y="843"/>
                    <a:pt x="81" y="841"/>
                    <a:pt x="92" y="837"/>
                  </a:cubicBezTo>
                  <a:cubicBezTo>
                    <a:pt x="103" y="834"/>
                    <a:pt x="111" y="829"/>
                    <a:pt x="116" y="823"/>
                  </a:cubicBezTo>
                  <a:cubicBezTo>
                    <a:pt x="121" y="815"/>
                    <a:pt x="124" y="795"/>
                    <a:pt x="125" y="763"/>
                  </a:cubicBezTo>
                  <a:cubicBezTo>
                    <a:pt x="126" y="754"/>
                    <a:pt x="127" y="695"/>
                    <a:pt x="129" y="586"/>
                  </a:cubicBezTo>
                  <a:cubicBezTo>
                    <a:pt x="129" y="298"/>
                    <a:pt x="129" y="298"/>
                    <a:pt x="129" y="298"/>
                  </a:cubicBezTo>
                  <a:cubicBezTo>
                    <a:pt x="129" y="242"/>
                    <a:pt x="128" y="186"/>
                    <a:pt x="125" y="132"/>
                  </a:cubicBezTo>
                  <a:cubicBezTo>
                    <a:pt x="124" y="93"/>
                    <a:pt x="121" y="70"/>
                    <a:pt x="116" y="62"/>
                  </a:cubicBezTo>
                  <a:cubicBezTo>
                    <a:pt x="111" y="55"/>
                    <a:pt x="103" y="50"/>
                    <a:pt x="92" y="46"/>
                  </a:cubicBezTo>
                  <a:cubicBezTo>
                    <a:pt x="82" y="43"/>
                    <a:pt x="51" y="41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2" y="3"/>
                    <a:pt x="146" y="4"/>
                    <a:pt x="191" y="4"/>
                  </a:cubicBezTo>
                  <a:cubicBezTo>
                    <a:pt x="234" y="4"/>
                    <a:pt x="297" y="3"/>
                    <a:pt x="380" y="0"/>
                  </a:cubicBezTo>
                  <a:cubicBezTo>
                    <a:pt x="380" y="40"/>
                    <a:pt x="380" y="40"/>
                    <a:pt x="380" y="40"/>
                  </a:cubicBezTo>
                  <a:cubicBezTo>
                    <a:pt x="329" y="41"/>
                    <a:pt x="299" y="43"/>
                    <a:pt x="288" y="46"/>
                  </a:cubicBezTo>
                  <a:cubicBezTo>
                    <a:pt x="277" y="50"/>
                    <a:pt x="269" y="55"/>
                    <a:pt x="265" y="61"/>
                  </a:cubicBezTo>
                  <a:cubicBezTo>
                    <a:pt x="260" y="70"/>
                    <a:pt x="257" y="90"/>
                    <a:pt x="255" y="121"/>
                  </a:cubicBezTo>
                  <a:cubicBezTo>
                    <a:pt x="255" y="130"/>
                    <a:pt x="254" y="188"/>
                    <a:pt x="252" y="298"/>
                  </a:cubicBezTo>
                  <a:cubicBezTo>
                    <a:pt x="252" y="586"/>
                    <a:pt x="252" y="586"/>
                    <a:pt x="252" y="586"/>
                  </a:cubicBezTo>
                  <a:cubicBezTo>
                    <a:pt x="252" y="642"/>
                    <a:pt x="253" y="697"/>
                    <a:pt x="254" y="751"/>
                  </a:cubicBezTo>
                  <a:cubicBezTo>
                    <a:pt x="255" y="790"/>
                    <a:pt x="258" y="813"/>
                    <a:pt x="263" y="821"/>
                  </a:cubicBezTo>
                  <a:cubicBezTo>
                    <a:pt x="268" y="828"/>
                    <a:pt x="276" y="834"/>
                    <a:pt x="287" y="837"/>
                  </a:cubicBezTo>
                  <a:cubicBezTo>
                    <a:pt x="298" y="841"/>
                    <a:pt x="329" y="843"/>
                    <a:pt x="380" y="8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3722529" y="1179354"/>
              <a:ext cx="1111" cy="174308"/>
            </a:xfrm>
            <a:custGeom>
              <a:avLst/>
              <a:gdLst>
                <a:gd name="T0" fmla="*/ 3 w 3"/>
                <a:gd name="T1" fmla="*/ 0 h 465"/>
                <a:gd name="T2" fmla="*/ 0 w 3"/>
                <a:gd name="T3" fmla="*/ 177 h 465"/>
                <a:gd name="T4" fmla="*/ 0 w 3"/>
                <a:gd name="T5" fmla="*/ 465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65">
                  <a:moveTo>
                    <a:pt x="3" y="0"/>
                  </a:moveTo>
                  <a:cubicBezTo>
                    <a:pt x="3" y="9"/>
                    <a:pt x="2" y="67"/>
                    <a:pt x="0" y="177"/>
                  </a:cubicBezTo>
                  <a:cubicBezTo>
                    <a:pt x="0" y="465"/>
                    <a:pt x="0" y="465"/>
                    <a:pt x="0" y="46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3822224" y="1133951"/>
              <a:ext cx="385604" cy="339725"/>
            </a:xfrm>
            <a:custGeom>
              <a:avLst/>
              <a:gdLst>
                <a:gd name="T0" fmla="*/ 6 w 1028"/>
                <a:gd name="T1" fmla="*/ 884 h 906"/>
                <a:gd name="T2" fmla="*/ 6 w 1028"/>
                <a:gd name="T3" fmla="*/ 844 h 906"/>
                <a:gd name="T4" fmla="*/ 95 w 1028"/>
                <a:gd name="T5" fmla="*/ 834 h 906"/>
                <a:gd name="T6" fmla="*/ 108 w 1028"/>
                <a:gd name="T7" fmla="*/ 822 h 906"/>
                <a:gd name="T8" fmla="*/ 118 w 1028"/>
                <a:gd name="T9" fmla="*/ 757 h 906"/>
                <a:gd name="T10" fmla="*/ 121 w 1028"/>
                <a:gd name="T11" fmla="*/ 615 h 906"/>
                <a:gd name="T12" fmla="*/ 121 w 1028"/>
                <a:gd name="T13" fmla="*/ 110 h 906"/>
                <a:gd name="T14" fmla="*/ 119 w 1028"/>
                <a:gd name="T15" fmla="*/ 83 h 906"/>
                <a:gd name="T16" fmla="*/ 95 w 1028"/>
                <a:gd name="T17" fmla="*/ 56 h 906"/>
                <a:gd name="T18" fmla="*/ 68 w 1028"/>
                <a:gd name="T19" fmla="*/ 43 h 906"/>
                <a:gd name="T20" fmla="*/ 0 w 1028"/>
                <a:gd name="T21" fmla="*/ 40 h 906"/>
                <a:gd name="T22" fmla="*/ 0 w 1028"/>
                <a:gd name="T23" fmla="*/ 0 h 906"/>
                <a:gd name="T24" fmla="*/ 141 w 1028"/>
                <a:gd name="T25" fmla="*/ 4 h 906"/>
                <a:gd name="T26" fmla="*/ 239 w 1028"/>
                <a:gd name="T27" fmla="*/ 0 h 906"/>
                <a:gd name="T28" fmla="*/ 319 w 1028"/>
                <a:gd name="T29" fmla="*/ 102 h 906"/>
                <a:gd name="T30" fmla="*/ 451 w 1028"/>
                <a:gd name="T31" fmla="*/ 260 h 906"/>
                <a:gd name="T32" fmla="*/ 644 w 1028"/>
                <a:gd name="T33" fmla="*/ 486 h 906"/>
                <a:gd name="T34" fmla="*/ 793 w 1028"/>
                <a:gd name="T35" fmla="*/ 656 h 906"/>
                <a:gd name="T36" fmla="*/ 853 w 1028"/>
                <a:gd name="T37" fmla="*/ 720 h 906"/>
                <a:gd name="T38" fmla="*/ 853 w 1028"/>
                <a:gd name="T39" fmla="*/ 267 h 906"/>
                <a:gd name="T40" fmla="*/ 849 w 1028"/>
                <a:gd name="T41" fmla="*/ 125 h 906"/>
                <a:gd name="T42" fmla="*/ 841 w 1028"/>
                <a:gd name="T43" fmla="*/ 61 h 906"/>
                <a:gd name="T44" fmla="*/ 827 w 1028"/>
                <a:gd name="T45" fmla="*/ 49 h 906"/>
                <a:gd name="T46" fmla="*/ 737 w 1028"/>
                <a:gd name="T47" fmla="*/ 40 h 906"/>
                <a:gd name="T48" fmla="*/ 737 w 1028"/>
                <a:gd name="T49" fmla="*/ 0 h 906"/>
                <a:gd name="T50" fmla="*/ 893 w 1028"/>
                <a:gd name="T51" fmla="*/ 4 h 906"/>
                <a:gd name="T52" fmla="*/ 1028 w 1028"/>
                <a:gd name="T53" fmla="*/ 0 h 906"/>
                <a:gd name="T54" fmla="*/ 1028 w 1028"/>
                <a:gd name="T55" fmla="*/ 40 h 906"/>
                <a:gd name="T56" fmla="*/ 939 w 1028"/>
                <a:gd name="T57" fmla="*/ 49 h 906"/>
                <a:gd name="T58" fmla="*/ 925 w 1028"/>
                <a:gd name="T59" fmla="*/ 62 h 906"/>
                <a:gd name="T60" fmla="*/ 916 w 1028"/>
                <a:gd name="T61" fmla="*/ 127 h 906"/>
                <a:gd name="T62" fmla="*/ 912 w 1028"/>
                <a:gd name="T63" fmla="*/ 268 h 906"/>
                <a:gd name="T64" fmla="*/ 912 w 1028"/>
                <a:gd name="T65" fmla="*/ 567 h 906"/>
                <a:gd name="T66" fmla="*/ 916 w 1028"/>
                <a:gd name="T67" fmla="*/ 906 h 906"/>
                <a:gd name="T68" fmla="*/ 852 w 1028"/>
                <a:gd name="T69" fmla="*/ 906 h 906"/>
                <a:gd name="T70" fmla="*/ 836 w 1028"/>
                <a:gd name="T71" fmla="*/ 889 h 906"/>
                <a:gd name="T72" fmla="*/ 826 w 1028"/>
                <a:gd name="T73" fmla="*/ 880 h 906"/>
                <a:gd name="T74" fmla="*/ 801 w 1028"/>
                <a:gd name="T75" fmla="*/ 855 h 906"/>
                <a:gd name="T76" fmla="*/ 722 w 1028"/>
                <a:gd name="T77" fmla="*/ 765 h 906"/>
                <a:gd name="T78" fmla="*/ 638 w 1028"/>
                <a:gd name="T79" fmla="*/ 663 h 906"/>
                <a:gd name="T80" fmla="*/ 179 w 1028"/>
                <a:gd name="T81" fmla="*/ 130 h 906"/>
                <a:gd name="T82" fmla="*/ 179 w 1028"/>
                <a:gd name="T83" fmla="*/ 612 h 906"/>
                <a:gd name="T84" fmla="*/ 183 w 1028"/>
                <a:gd name="T85" fmla="*/ 758 h 906"/>
                <a:gd name="T86" fmla="*/ 191 w 1028"/>
                <a:gd name="T87" fmla="*/ 822 h 906"/>
                <a:gd name="T88" fmla="*/ 205 w 1028"/>
                <a:gd name="T89" fmla="*/ 834 h 906"/>
                <a:gd name="T90" fmla="*/ 294 w 1028"/>
                <a:gd name="T91" fmla="*/ 844 h 906"/>
                <a:gd name="T92" fmla="*/ 294 w 1028"/>
                <a:gd name="T93" fmla="*/ 884 h 906"/>
                <a:gd name="T94" fmla="*/ 169 w 1028"/>
                <a:gd name="T95" fmla="*/ 880 h 906"/>
                <a:gd name="T96" fmla="*/ 6 w 1028"/>
                <a:gd name="T97" fmla="*/ 884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28" h="906">
                  <a:moveTo>
                    <a:pt x="6" y="884"/>
                  </a:moveTo>
                  <a:cubicBezTo>
                    <a:pt x="6" y="844"/>
                    <a:pt x="6" y="844"/>
                    <a:pt x="6" y="844"/>
                  </a:cubicBezTo>
                  <a:cubicBezTo>
                    <a:pt x="51" y="844"/>
                    <a:pt x="81" y="840"/>
                    <a:pt x="95" y="834"/>
                  </a:cubicBezTo>
                  <a:cubicBezTo>
                    <a:pt x="102" y="832"/>
                    <a:pt x="106" y="828"/>
                    <a:pt x="108" y="822"/>
                  </a:cubicBezTo>
                  <a:cubicBezTo>
                    <a:pt x="113" y="814"/>
                    <a:pt x="116" y="792"/>
                    <a:pt x="118" y="757"/>
                  </a:cubicBezTo>
                  <a:cubicBezTo>
                    <a:pt x="120" y="702"/>
                    <a:pt x="121" y="655"/>
                    <a:pt x="121" y="615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96"/>
                    <a:pt x="120" y="87"/>
                    <a:pt x="119" y="83"/>
                  </a:cubicBezTo>
                  <a:cubicBezTo>
                    <a:pt x="115" y="75"/>
                    <a:pt x="107" y="66"/>
                    <a:pt x="95" y="56"/>
                  </a:cubicBezTo>
                  <a:cubicBezTo>
                    <a:pt x="87" y="50"/>
                    <a:pt x="78" y="45"/>
                    <a:pt x="68" y="43"/>
                  </a:cubicBezTo>
                  <a:cubicBezTo>
                    <a:pt x="58" y="41"/>
                    <a:pt x="35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5" y="3"/>
                    <a:pt x="122" y="4"/>
                    <a:pt x="141" y="4"/>
                  </a:cubicBezTo>
                  <a:cubicBezTo>
                    <a:pt x="174" y="4"/>
                    <a:pt x="206" y="3"/>
                    <a:pt x="239" y="0"/>
                  </a:cubicBezTo>
                  <a:cubicBezTo>
                    <a:pt x="275" y="46"/>
                    <a:pt x="302" y="80"/>
                    <a:pt x="319" y="102"/>
                  </a:cubicBezTo>
                  <a:cubicBezTo>
                    <a:pt x="451" y="260"/>
                    <a:pt x="451" y="260"/>
                    <a:pt x="451" y="260"/>
                  </a:cubicBezTo>
                  <a:cubicBezTo>
                    <a:pt x="644" y="486"/>
                    <a:pt x="644" y="486"/>
                    <a:pt x="644" y="486"/>
                  </a:cubicBezTo>
                  <a:cubicBezTo>
                    <a:pt x="706" y="558"/>
                    <a:pt x="755" y="615"/>
                    <a:pt x="793" y="656"/>
                  </a:cubicBezTo>
                  <a:cubicBezTo>
                    <a:pt x="817" y="683"/>
                    <a:pt x="837" y="705"/>
                    <a:pt x="853" y="720"/>
                  </a:cubicBezTo>
                  <a:cubicBezTo>
                    <a:pt x="853" y="267"/>
                    <a:pt x="853" y="267"/>
                    <a:pt x="853" y="267"/>
                  </a:cubicBezTo>
                  <a:cubicBezTo>
                    <a:pt x="853" y="227"/>
                    <a:pt x="852" y="179"/>
                    <a:pt x="849" y="125"/>
                  </a:cubicBezTo>
                  <a:cubicBezTo>
                    <a:pt x="847" y="91"/>
                    <a:pt x="844" y="69"/>
                    <a:pt x="841" y="61"/>
                  </a:cubicBezTo>
                  <a:cubicBezTo>
                    <a:pt x="838" y="55"/>
                    <a:pt x="833" y="51"/>
                    <a:pt x="827" y="49"/>
                  </a:cubicBezTo>
                  <a:cubicBezTo>
                    <a:pt x="813" y="43"/>
                    <a:pt x="783" y="40"/>
                    <a:pt x="737" y="40"/>
                  </a:cubicBezTo>
                  <a:cubicBezTo>
                    <a:pt x="737" y="0"/>
                    <a:pt x="737" y="0"/>
                    <a:pt x="737" y="0"/>
                  </a:cubicBezTo>
                  <a:cubicBezTo>
                    <a:pt x="789" y="3"/>
                    <a:pt x="840" y="4"/>
                    <a:pt x="893" y="4"/>
                  </a:cubicBezTo>
                  <a:cubicBezTo>
                    <a:pt x="943" y="4"/>
                    <a:pt x="987" y="3"/>
                    <a:pt x="1028" y="0"/>
                  </a:cubicBezTo>
                  <a:cubicBezTo>
                    <a:pt x="1028" y="40"/>
                    <a:pt x="1028" y="40"/>
                    <a:pt x="1028" y="40"/>
                  </a:cubicBezTo>
                  <a:cubicBezTo>
                    <a:pt x="983" y="40"/>
                    <a:pt x="953" y="43"/>
                    <a:pt x="939" y="49"/>
                  </a:cubicBezTo>
                  <a:cubicBezTo>
                    <a:pt x="932" y="51"/>
                    <a:pt x="928" y="56"/>
                    <a:pt x="925" y="62"/>
                  </a:cubicBezTo>
                  <a:cubicBezTo>
                    <a:pt x="921" y="70"/>
                    <a:pt x="918" y="91"/>
                    <a:pt x="916" y="127"/>
                  </a:cubicBezTo>
                  <a:cubicBezTo>
                    <a:pt x="914" y="182"/>
                    <a:pt x="912" y="229"/>
                    <a:pt x="912" y="268"/>
                  </a:cubicBezTo>
                  <a:cubicBezTo>
                    <a:pt x="912" y="567"/>
                    <a:pt x="912" y="567"/>
                    <a:pt x="912" y="567"/>
                  </a:cubicBezTo>
                  <a:cubicBezTo>
                    <a:pt x="912" y="628"/>
                    <a:pt x="914" y="741"/>
                    <a:pt x="916" y="906"/>
                  </a:cubicBezTo>
                  <a:cubicBezTo>
                    <a:pt x="852" y="906"/>
                    <a:pt x="852" y="906"/>
                    <a:pt x="852" y="906"/>
                  </a:cubicBezTo>
                  <a:cubicBezTo>
                    <a:pt x="836" y="889"/>
                    <a:pt x="836" y="889"/>
                    <a:pt x="836" y="889"/>
                  </a:cubicBezTo>
                  <a:cubicBezTo>
                    <a:pt x="833" y="888"/>
                    <a:pt x="828" y="882"/>
                    <a:pt x="826" y="880"/>
                  </a:cubicBezTo>
                  <a:cubicBezTo>
                    <a:pt x="823" y="878"/>
                    <a:pt x="814" y="869"/>
                    <a:pt x="801" y="855"/>
                  </a:cubicBezTo>
                  <a:cubicBezTo>
                    <a:pt x="765" y="815"/>
                    <a:pt x="739" y="785"/>
                    <a:pt x="722" y="765"/>
                  </a:cubicBezTo>
                  <a:cubicBezTo>
                    <a:pt x="638" y="663"/>
                    <a:pt x="638" y="663"/>
                    <a:pt x="638" y="663"/>
                  </a:cubicBezTo>
                  <a:cubicBezTo>
                    <a:pt x="179" y="130"/>
                    <a:pt x="179" y="130"/>
                    <a:pt x="179" y="130"/>
                  </a:cubicBezTo>
                  <a:cubicBezTo>
                    <a:pt x="179" y="612"/>
                    <a:pt x="179" y="612"/>
                    <a:pt x="179" y="612"/>
                  </a:cubicBezTo>
                  <a:cubicBezTo>
                    <a:pt x="179" y="654"/>
                    <a:pt x="180" y="702"/>
                    <a:pt x="183" y="758"/>
                  </a:cubicBezTo>
                  <a:cubicBezTo>
                    <a:pt x="184" y="792"/>
                    <a:pt x="187" y="814"/>
                    <a:pt x="191" y="822"/>
                  </a:cubicBezTo>
                  <a:cubicBezTo>
                    <a:pt x="194" y="828"/>
                    <a:pt x="199" y="832"/>
                    <a:pt x="205" y="834"/>
                  </a:cubicBezTo>
                  <a:cubicBezTo>
                    <a:pt x="219" y="840"/>
                    <a:pt x="249" y="844"/>
                    <a:pt x="294" y="844"/>
                  </a:cubicBezTo>
                  <a:cubicBezTo>
                    <a:pt x="294" y="884"/>
                    <a:pt x="294" y="884"/>
                    <a:pt x="294" y="884"/>
                  </a:cubicBezTo>
                  <a:cubicBezTo>
                    <a:pt x="257" y="881"/>
                    <a:pt x="215" y="880"/>
                    <a:pt x="169" y="880"/>
                  </a:cubicBezTo>
                  <a:cubicBezTo>
                    <a:pt x="119" y="880"/>
                    <a:pt x="64" y="881"/>
                    <a:pt x="6" y="8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4249737" y="1133951"/>
              <a:ext cx="142557" cy="331470"/>
            </a:xfrm>
            <a:custGeom>
              <a:avLst/>
              <a:gdLst>
                <a:gd name="T0" fmla="*/ 380 w 380"/>
                <a:gd name="T1" fmla="*/ 844 h 884"/>
                <a:gd name="T2" fmla="*/ 380 w 380"/>
                <a:gd name="T3" fmla="*/ 884 h 884"/>
                <a:gd name="T4" fmla="*/ 199 w 380"/>
                <a:gd name="T5" fmla="*/ 880 h 884"/>
                <a:gd name="T6" fmla="*/ 0 w 380"/>
                <a:gd name="T7" fmla="*/ 884 h 884"/>
                <a:gd name="T8" fmla="*/ 0 w 380"/>
                <a:gd name="T9" fmla="*/ 844 h 884"/>
                <a:gd name="T10" fmla="*/ 92 w 380"/>
                <a:gd name="T11" fmla="*/ 837 h 884"/>
                <a:gd name="T12" fmla="*/ 115 w 380"/>
                <a:gd name="T13" fmla="*/ 823 h 884"/>
                <a:gd name="T14" fmla="*/ 125 w 380"/>
                <a:gd name="T15" fmla="*/ 763 h 884"/>
                <a:gd name="T16" fmla="*/ 129 w 380"/>
                <a:gd name="T17" fmla="*/ 586 h 884"/>
                <a:gd name="T18" fmla="*/ 129 w 380"/>
                <a:gd name="T19" fmla="*/ 298 h 884"/>
                <a:gd name="T20" fmla="*/ 125 w 380"/>
                <a:gd name="T21" fmla="*/ 132 h 884"/>
                <a:gd name="T22" fmla="*/ 116 w 380"/>
                <a:gd name="T23" fmla="*/ 62 h 884"/>
                <a:gd name="T24" fmla="*/ 92 w 380"/>
                <a:gd name="T25" fmla="*/ 46 h 884"/>
                <a:gd name="T26" fmla="*/ 0 w 380"/>
                <a:gd name="T27" fmla="*/ 40 h 884"/>
                <a:gd name="T28" fmla="*/ 0 w 380"/>
                <a:gd name="T29" fmla="*/ 0 h 884"/>
                <a:gd name="T30" fmla="*/ 190 w 380"/>
                <a:gd name="T31" fmla="*/ 4 h 884"/>
                <a:gd name="T32" fmla="*/ 380 w 380"/>
                <a:gd name="T33" fmla="*/ 0 h 884"/>
                <a:gd name="T34" fmla="*/ 380 w 380"/>
                <a:gd name="T35" fmla="*/ 40 h 884"/>
                <a:gd name="T36" fmla="*/ 288 w 380"/>
                <a:gd name="T37" fmla="*/ 46 h 884"/>
                <a:gd name="T38" fmla="*/ 265 w 380"/>
                <a:gd name="T39" fmla="*/ 61 h 884"/>
                <a:gd name="T40" fmla="*/ 255 w 380"/>
                <a:gd name="T41" fmla="*/ 121 h 884"/>
                <a:gd name="T42" fmla="*/ 252 w 380"/>
                <a:gd name="T43" fmla="*/ 298 h 884"/>
                <a:gd name="T44" fmla="*/ 252 w 380"/>
                <a:gd name="T45" fmla="*/ 586 h 884"/>
                <a:gd name="T46" fmla="*/ 254 w 380"/>
                <a:gd name="T47" fmla="*/ 751 h 884"/>
                <a:gd name="T48" fmla="*/ 263 w 380"/>
                <a:gd name="T49" fmla="*/ 821 h 884"/>
                <a:gd name="T50" fmla="*/ 287 w 380"/>
                <a:gd name="T51" fmla="*/ 837 h 884"/>
                <a:gd name="T52" fmla="*/ 380 w 380"/>
                <a:gd name="T53" fmla="*/ 844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0" h="884">
                  <a:moveTo>
                    <a:pt x="380" y="844"/>
                  </a:moveTo>
                  <a:cubicBezTo>
                    <a:pt x="380" y="884"/>
                    <a:pt x="380" y="884"/>
                    <a:pt x="380" y="884"/>
                  </a:cubicBezTo>
                  <a:cubicBezTo>
                    <a:pt x="288" y="881"/>
                    <a:pt x="228" y="880"/>
                    <a:pt x="199" y="880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0" y="844"/>
                    <a:pt x="0" y="844"/>
                    <a:pt x="0" y="844"/>
                  </a:cubicBezTo>
                  <a:cubicBezTo>
                    <a:pt x="51" y="843"/>
                    <a:pt x="81" y="841"/>
                    <a:pt x="92" y="837"/>
                  </a:cubicBezTo>
                  <a:cubicBezTo>
                    <a:pt x="103" y="834"/>
                    <a:pt x="111" y="829"/>
                    <a:pt x="115" y="823"/>
                  </a:cubicBezTo>
                  <a:cubicBezTo>
                    <a:pt x="121" y="815"/>
                    <a:pt x="124" y="795"/>
                    <a:pt x="125" y="763"/>
                  </a:cubicBezTo>
                  <a:cubicBezTo>
                    <a:pt x="126" y="754"/>
                    <a:pt x="127" y="695"/>
                    <a:pt x="129" y="586"/>
                  </a:cubicBezTo>
                  <a:cubicBezTo>
                    <a:pt x="129" y="298"/>
                    <a:pt x="129" y="298"/>
                    <a:pt x="129" y="298"/>
                  </a:cubicBezTo>
                  <a:cubicBezTo>
                    <a:pt x="129" y="242"/>
                    <a:pt x="127" y="186"/>
                    <a:pt x="125" y="132"/>
                  </a:cubicBezTo>
                  <a:cubicBezTo>
                    <a:pt x="124" y="93"/>
                    <a:pt x="121" y="70"/>
                    <a:pt x="116" y="62"/>
                  </a:cubicBezTo>
                  <a:cubicBezTo>
                    <a:pt x="111" y="55"/>
                    <a:pt x="103" y="50"/>
                    <a:pt x="92" y="46"/>
                  </a:cubicBezTo>
                  <a:cubicBezTo>
                    <a:pt x="81" y="43"/>
                    <a:pt x="51" y="41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2" y="3"/>
                    <a:pt x="146" y="4"/>
                    <a:pt x="190" y="4"/>
                  </a:cubicBezTo>
                  <a:cubicBezTo>
                    <a:pt x="233" y="4"/>
                    <a:pt x="297" y="3"/>
                    <a:pt x="380" y="0"/>
                  </a:cubicBezTo>
                  <a:cubicBezTo>
                    <a:pt x="380" y="40"/>
                    <a:pt x="380" y="40"/>
                    <a:pt x="380" y="40"/>
                  </a:cubicBezTo>
                  <a:cubicBezTo>
                    <a:pt x="329" y="41"/>
                    <a:pt x="298" y="43"/>
                    <a:pt x="288" y="46"/>
                  </a:cubicBezTo>
                  <a:cubicBezTo>
                    <a:pt x="277" y="50"/>
                    <a:pt x="269" y="55"/>
                    <a:pt x="265" y="61"/>
                  </a:cubicBezTo>
                  <a:cubicBezTo>
                    <a:pt x="260" y="70"/>
                    <a:pt x="257" y="90"/>
                    <a:pt x="255" y="121"/>
                  </a:cubicBezTo>
                  <a:cubicBezTo>
                    <a:pt x="255" y="130"/>
                    <a:pt x="254" y="188"/>
                    <a:pt x="252" y="298"/>
                  </a:cubicBezTo>
                  <a:cubicBezTo>
                    <a:pt x="252" y="586"/>
                    <a:pt x="252" y="586"/>
                    <a:pt x="252" y="586"/>
                  </a:cubicBezTo>
                  <a:cubicBezTo>
                    <a:pt x="252" y="642"/>
                    <a:pt x="252" y="697"/>
                    <a:pt x="254" y="751"/>
                  </a:cubicBezTo>
                  <a:cubicBezTo>
                    <a:pt x="255" y="790"/>
                    <a:pt x="258" y="813"/>
                    <a:pt x="263" y="821"/>
                  </a:cubicBezTo>
                  <a:cubicBezTo>
                    <a:pt x="268" y="828"/>
                    <a:pt x="276" y="834"/>
                    <a:pt x="287" y="837"/>
                  </a:cubicBezTo>
                  <a:cubicBezTo>
                    <a:pt x="298" y="841"/>
                    <a:pt x="329" y="843"/>
                    <a:pt x="380" y="8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auto">
            <a:xfrm>
              <a:off x="4416742" y="1128395"/>
              <a:ext cx="322739" cy="343059"/>
            </a:xfrm>
            <a:custGeom>
              <a:avLst/>
              <a:gdLst>
                <a:gd name="T0" fmla="*/ 861 w 861"/>
                <a:gd name="T1" fmla="*/ 788 h 915"/>
                <a:gd name="T2" fmla="*/ 835 w 861"/>
                <a:gd name="T3" fmla="*/ 846 h 915"/>
                <a:gd name="T4" fmla="*/ 687 w 861"/>
                <a:gd name="T5" fmla="*/ 899 h 915"/>
                <a:gd name="T6" fmla="*/ 528 w 861"/>
                <a:gd name="T7" fmla="*/ 915 h 915"/>
                <a:gd name="T8" fmla="*/ 341 w 861"/>
                <a:gd name="T9" fmla="*/ 891 h 915"/>
                <a:gd name="T10" fmla="*/ 190 w 861"/>
                <a:gd name="T11" fmla="*/ 822 h 915"/>
                <a:gd name="T12" fmla="*/ 84 w 861"/>
                <a:gd name="T13" fmla="*/ 722 h 915"/>
                <a:gd name="T14" fmla="*/ 22 w 861"/>
                <a:gd name="T15" fmla="*/ 600 h 915"/>
                <a:gd name="T16" fmla="*/ 0 w 861"/>
                <a:gd name="T17" fmla="*/ 457 h 915"/>
                <a:gd name="T18" fmla="*/ 145 w 861"/>
                <a:gd name="T19" fmla="*/ 130 h 915"/>
                <a:gd name="T20" fmla="*/ 540 w 861"/>
                <a:gd name="T21" fmla="*/ 0 h 915"/>
                <a:gd name="T22" fmla="*/ 649 w 861"/>
                <a:gd name="T23" fmla="*/ 7 h 915"/>
                <a:gd name="T24" fmla="*/ 772 w 861"/>
                <a:gd name="T25" fmla="*/ 32 h 915"/>
                <a:gd name="T26" fmla="*/ 861 w 861"/>
                <a:gd name="T27" fmla="*/ 53 h 915"/>
                <a:gd name="T28" fmla="*/ 839 w 861"/>
                <a:gd name="T29" fmla="*/ 120 h 915"/>
                <a:gd name="T30" fmla="*/ 825 w 861"/>
                <a:gd name="T31" fmla="*/ 242 h 915"/>
                <a:gd name="T32" fmla="*/ 786 w 861"/>
                <a:gd name="T33" fmla="*/ 242 h 915"/>
                <a:gd name="T34" fmla="*/ 786 w 861"/>
                <a:gd name="T35" fmla="*/ 169 h 915"/>
                <a:gd name="T36" fmla="*/ 715 w 861"/>
                <a:gd name="T37" fmla="*/ 79 h 915"/>
                <a:gd name="T38" fmla="*/ 527 w 861"/>
                <a:gd name="T39" fmla="*/ 49 h 915"/>
                <a:gd name="T40" fmla="*/ 370 w 861"/>
                <a:gd name="T41" fmla="*/ 71 h 915"/>
                <a:gd name="T42" fmla="*/ 256 w 861"/>
                <a:gd name="T43" fmla="*/ 139 h 915"/>
                <a:gd name="T44" fmla="*/ 176 w 861"/>
                <a:gd name="T45" fmla="*/ 255 h 915"/>
                <a:gd name="T46" fmla="*/ 144 w 861"/>
                <a:gd name="T47" fmla="*/ 433 h 915"/>
                <a:gd name="T48" fmla="*/ 264 w 861"/>
                <a:gd name="T49" fmla="*/ 734 h 915"/>
                <a:gd name="T50" fmla="*/ 582 w 861"/>
                <a:gd name="T51" fmla="*/ 848 h 915"/>
                <a:gd name="T52" fmla="*/ 747 w 861"/>
                <a:gd name="T53" fmla="*/ 825 h 915"/>
                <a:gd name="T54" fmla="*/ 850 w 861"/>
                <a:gd name="T55" fmla="*/ 775 h 915"/>
                <a:gd name="T56" fmla="*/ 861 w 861"/>
                <a:gd name="T57" fmla="*/ 788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1" h="915">
                  <a:moveTo>
                    <a:pt x="861" y="788"/>
                  </a:moveTo>
                  <a:cubicBezTo>
                    <a:pt x="835" y="846"/>
                    <a:pt x="835" y="846"/>
                    <a:pt x="835" y="846"/>
                  </a:cubicBezTo>
                  <a:cubicBezTo>
                    <a:pt x="785" y="871"/>
                    <a:pt x="735" y="888"/>
                    <a:pt x="687" y="899"/>
                  </a:cubicBezTo>
                  <a:cubicBezTo>
                    <a:pt x="638" y="910"/>
                    <a:pt x="585" y="915"/>
                    <a:pt x="528" y="915"/>
                  </a:cubicBezTo>
                  <a:cubicBezTo>
                    <a:pt x="461" y="915"/>
                    <a:pt x="399" y="907"/>
                    <a:pt x="341" y="891"/>
                  </a:cubicBezTo>
                  <a:cubicBezTo>
                    <a:pt x="283" y="875"/>
                    <a:pt x="233" y="852"/>
                    <a:pt x="190" y="822"/>
                  </a:cubicBezTo>
                  <a:cubicBezTo>
                    <a:pt x="147" y="793"/>
                    <a:pt x="112" y="759"/>
                    <a:pt x="84" y="722"/>
                  </a:cubicBezTo>
                  <a:cubicBezTo>
                    <a:pt x="57" y="684"/>
                    <a:pt x="36" y="644"/>
                    <a:pt x="22" y="600"/>
                  </a:cubicBezTo>
                  <a:cubicBezTo>
                    <a:pt x="8" y="557"/>
                    <a:pt x="0" y="509"/>
                    <a:pt x="0" y="457"/>
                  </a:cubicBezTo>
                  <a:cubicBezTo>
                    <a:pt x="0" y="326"/>
                    <a:pt x="49" y="217"/>
                    <a:pt x="145" y="130"/>
                  </a:cubicBezTo>
                  <a:cubicBezTo>
                    <a:pt x="241" y="44"/>
                    <a:pt x="373" y="0"/>
                    <a:pt x="540" y="0"/>
                  </a:cubicBezTo>
                  <a:cubicBezTo>
                    <a:pt x="579" y="0"/>
                    <a:pt x="616" y="3"/>
                    <a:pt x="649" y="7"/>
                  </a:cubicBezTo>
                  <a:cubicBezTo>
                    <a:pt x="683" y="11"/>
                    <a:pt x="724" y="20"/>
                    <a:pt x="772" y="32"/>
                  </a:cubicBezTo>
                  <a:cubicBezTo>
                    <a:pt x="820" y="44"/>
                    <a:pt x="850" y="51"/>
                    <a:pt x="861" y="53"/>
                  </a:cubicBezTo>
                  <a:cubicBezTo>
                    <a:pt x="851" y="76"/>
                    <a:pt x="844" y="98"/>
                    <a:pt x="839" y="120"/>
                  </a:cubicBezTo>
                  <a:cubicBezTo>
                    <a:pt x="833" y="155"/>
                    <a:pt x="828" y="195"/>
                    <a:pt x="825" y="242"/>
                  </a:cubicBezTo>
                  <a:cubicBezTo>
                    <a:pt x="786" y="242"/>
                    <a:pt x="786" y="242"/>
                    <a:pt x="786" y="242"/>
                  </a:cubicBezTo>
                  <a:cubicBezTo>
                    <a:pt x="786" y="169"/>
                    <a:pt x="786" y="169"/>
                    <a:pt x="786" y="169"/>
                  </a:cubicBezTo>
                  <a:cubicBezTo>
                    <a:pt x="781" y="129"/>
                    <a:pt x="758" y="98"/>
                    <a:pt x="715" y="79"/>
                  </a:cubicBezTo>
                  <a:cubicBezTo>
                    <a:pt x="672" y="59"/>
                    <a:pt x="609" y="49"/>
                    <a:pt x="527" y="49"/>
                  </a:cubicBezTo>
                  <a:cubicBezTo>
                    <a:pt x="465" y="50"/>
                    <a:pt x="413" y="57"/>
                    <a:pt x="370" y="71"/>
                  </a:cubicBezTo>
                  <a:cubicBezTo>
                    <a:pt x="327" y="85"/>
                    <a:pt x="289" y="108"/>
                    <a:pt x="256" y="139"/>
                  </a:cubicBezTo>
                  <a:cubicBezTo>
                    <a:pt x="224" y="169"/>
                    <a:pt x="197" y="208"/>
                    <a:pt x="176" y="255"/>
                  </a:cubicBezTo>
                  <a:cubicBezTo>
                    <a:pt x="155" y="302"/>
                    <a:pt x="144" y="362"/>
                    <a:pt x="144" y="433"/>
                  </a:cubicBezTo>
                  <a:cubicBezTo>
                    <a:pt x="144" y="558"/>
                    <a:pt x="184" y="658"/>
                    <a:pt x="264" y="734"/>
                  </a:cubicBezTo>
                  <a:cubicBezTo>
                    <a:pt x="344" y="810"/>
                    <a:pt x="450" y="848"/>
                    <a:pt x="582" y="848"/>
                  </a:cubicBezTo>
                  <a:cubicBezTo>
                    <a:pt x="641" y="848"/>
                    <a:pt x="696" y="840"/>
                    <a:pt x="747" y="825"/>
                  </a:cubicBezTo>
                  <a:cubicBezTo>
                    <a:pt x="781" y="815"/>
                    <a:pt x="815" y="798"/>
                    <a:pt x="850" y="775"/>
                  </a:cubicBezTo>
                  <a:lnTo>
                    <a:pt x="861" y="7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2971800" y="1128395"/>
              <a:ext cx="322897" cy="343059"/>
            </a:xfrm>
            <a:custGeom>
              <a:avLst/>
              <a:gdLst>
                <a:gd name="T0" fmla="*/ 861 w 861"/>
                <a:gd name="T1" fmla="*/ 788 h 915"/>
                <a:gd name="T2" fmla="*/ 835 w 861"/>
                <a:gd name="T3" fmla="*/ 846 h 915"/>
                <a:gd name="T4" fmla="*/ 687 w 861"/>
                <a:gd name="T5" fmla="*/ 899 h 915"/>
                <a:gd name="T6" fmla="*/ 528 w 861"/>
                <a:gd name="T7" fmla="*/ 915 h 915"/>
                <a:gd name="T8" fmla="*/ 341 w 861"/>
                <a:gd name="T9" fmla="*/ 891 h 915"/>
                <a:gd name="T10" fmla="*/ 190 w 861"/>
                <a:gd name="T11" fmla="*/ 822 h 915"/>
                <a:gd name="T12" fmla="*/ 84 w 861"/>
                <a:gd name="T13" fmla="*/ 722 h 915"/>
                <a:gd name="T14" fmla="*/ 22 w 861"/>
                <a:gd name="T15" fmla="*/ 600 h 915"/>
                <a:gd name="T16" fmla="*/ 0 w 861"/>
                <a:gd name="T17" fmla="*/ 457 h 915"/>
                <a:gd name="T18" fmla="*/ 145 w 861"/>
                <a:gd name="T19" fmla="*/ 130 h 915"/>
                <a:gd name="T20" fmla="*/ 540 w 861"/>
                <a:gd name="T21" fmla="*/ 0 h 915"/>
                <a:gd name="T22" fmla="*/ 649 w 861"/>
                <a:gd name="T23" fmla="*/ 7 h 915"/>
                <a:gd name="T24" fmla="*/ 772 w 861"/>
                <a:gd name="T25" fmla="*/ 32 h 915"/>
                <a:gd name="T26" fmla="*/ 861 w 861"/>
                <a:gd name="T27" fmla="*/ 53 h 915"/>
                <a:gd name="T28" fmla="*/ 839 w 861"/>
                <a:gd name="T29" fmla="*/ 120 h 915"/>
                <a:gd name="T30" fmla="*/ 825 w 861"/>
                <a:gd name="T31" fmla="*/ 242 h 915"/>
                <a:gd name="T32" fmla="*/ 786 w 861"/>
                <a:gd name="T33" fmla="*/ 242 h 915"/>
                <a:gd name="T34" fmla="*/ 785 w 861"/>
                <a:gd name="T35" fmla="*/ 169 h 915"/>
                <a:gd name="T36" fmla="*/ 715 w 861"/>
                <a:gd name="T37" fmla="*/ 79 h 915"/>
                <a:gd name="T38" fmla="*/ 527 w 861"/>
                <a:gd name="T39" fmla="*/ 49 h 915"/>
                <a:gd name="T40" fmla="*/ 370 w 861"/>
                <a:gd name="T41" fmla="*/ 71 h 915"/>
                <a:gd name="T42" fmla="*/ 256 w 861"/>
                <a:gd name="T43" fmla="*/ 139 h 915"/>
                <a:gd name="T44" fmla="*/ 176 w 861"/>
                <a:gd name="T45" fmla="*/ 255 h 915"/>
                <a:gd name="T46" fmla="*/ 144 w 861"/>
                <a:gd name="T47" fmla="*/ 433 h 915"/>
                <a:gd name="T48" fmla="*/ 264 w 861"/>
                <a:gd name="T49" fmla="*/ 734 h 915"/>
                <a:gd name="T50" fmla="*/ 581 w 861"/>
                <a:gd name="T51" fmla="*/ 848 h 915"/>
                <a:gd name="T52" fmla="*/ 747 w 861"/>
                <a:gd name="T53" fmla="*/ 825 h 915"/>
                <a:gd name="T54" fmla="*/ 850 w 861"/>
                <a:gd name="T55" fmla="*/ 775 h 915"/>
                <a:gd name="T56" fmla="*/ 861 w 861"/>
                <a:gd name="T57" fmla="*/ 788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1" h="915">
                  <a:moveTo>
                    <a:pt x="861" y="788"/>
                  </a:moveTo>
                  <a:cubicBezTo>
                    <a:pt x="835" y="846"/>
                    <a:pt x="835" y="846"/>
                    <a:pt x="835" y="846"/>
                  </a:cubicBezTo>
                  <a:cubicBezTo>
                    <a:pt x="785" y="871"/>
                    <a:pt x="735" y="888"/>
                    <a:pt x="687" y="899"/>
                  </a:cubicBezTo>
                  <a:cubicBezTo>
                    <a:pt x="638" y="910"/>
                    <a:pt x="585" y="915"/>
                    <a:pt x="528" y="915"/>
                  </a:cubicBezTo>
                  <a:cubicBezTo>
                    <a:pt x="461" y="915"/>
                    <a:pt x="398" y="907"/>
                    <a:pt x="341" y="891"/>
                  </a:cubicBezTo>
                  <a:cubicBezTo>
                    <a:pt x="283" y="875"/>
                    <a:pt x="233" y="852"/>
                    <a:pt x="190" y="822"/>
                  </a:cubicBezTo>
                  <a:cubicBezTo>
                    <a:pt x="147" y="793"/>
                    <a:pt x="112" y="759"/>
                    <a:pt x="84" y="722"/>
                  </a:cubicBezTo>
                  <a:cubicBezTo>
                    <a:pt x="57" y="684"/>
                    <a:pt x="36" y="644"/>
                    <a:pt x="22" y="600"/>
                  </a:cubicBezTo>
                  <a:cubicBezTo>
                    <a:pt x="8" y="557"/>
                    <a:pt x="0" y="509"/>
                    <a:pt x="0" y="457"/>
                  </a:cubicBezTo>
                  <a:cubicBezTo>
                    <a:pt x="0" y="326"/>
                    <a:pt x="49" y="217"/>
                    <a:pt x="145" y="130"/>
                  </a:cubicBezTo>
                  <a:cubicBezTo>
                    <a:pt x="241" y="44"/>
                    <a:pt x="373" y="0"/>
                    <a:pt x="540" y="0"/>
                  </a:cubicBezTo>
                  <a:cubicBezTo>
                    <a:pt x="579" y="0"/>
                    <a:pt x="616" y="3"/>
                    <a:pt x="649" y="7"/>
                  </a:cubicBezTo>
                  <a:cubicBezTo>
                    <a:pt x="683" y="11"/>
                    <a:pt x="724" y="20"/>
                    <a:pt x="772" y="32"/>
                  </a:cubicBezTo>
                  <a:cubicBezTo>
                    <a:pt x="820" y="44"/>
                    <a:pt x="850" y="51"/>
                    <a:pt x="861" y="53"/>
                  </a:cubicBezTo>
                  <a:cubicBezTo>
                    <a:pt x="851" y="76"/>
                    <a:pt x="844" y="98"/>
                    <a:pt x="839" y="120"/>
                  </a:cubicBezTo>
                  <a:cubicBezTo>
                    <a:pt x="833" y="155"/>
                    <a:pt x="828" y="195"/>
                    <a:pt x="825" y="242"/>
                  </a:cubicBezTo>
                  <a:cubicBezTo>
                    <a:pt x="786" y="242"/>
                    <a:pt x="786" y="242"/>
                    <a:pt x="786" y="242"/>
                  </a:cubicBezTo>
                  <a:cubicBezTo>
                    <a:pt x="785" y="169"/>
                    <a:pt x="785" y="169"/>
                    <a:pt x="785" y="169"/>
                  </a:cubicBezTo>
                  <a:cubicBezTo>
                    <a:pt x="781" y="129"/>
                    <a:pt x="758" y="98"/>
                    <a:pt x="715" y="79"/>
                  </a:cubicBezTo>
                  <a:cubicBezTo>
                    <a:pt x="672" y="59"/>
                    <a:pt x="610" y="49"/>
                    <a:pt x="527" y="49"/>
                  </a:cubicBezTo>
                  <a:cubicBezTo>
                    <a:pt x="465" y="50"/>
                    <a:pt x="413" y="57"/>
                    <a:pt x="370" y="71"/>
                  </a:cubicBezTo>
                  <a:cubicBezTo>
                    <a:pt x="327" y="85"/>
                    <a:pt x="289" y="108"/>
                    <a:pt x="256" y="139"/>
                  </a:cubicBezTo>
                  <a:cubicBezTo>
                    <a:pt x="223" y="169"/>
                    <a:pt x="197" y="208"/>
                    <a:pt x="176" y="255"/>
                  </a:cubicBezTo>
                  <a:cubicBezTo>
                    <a:pt x="155" y="302"/>
                    <a:pt x="144" y="362"/>
                    <a:pt x="144" y="433"/>
                  </a:cubicBezTo>
                  <a:cubicBezTo>
                    <a:pt x="144" y="558"/>
                    <a:pt x="184" y="658"/>
                    <a:pt x="264" y="734"/>
                  </a:cubicBezTo>
                  <a:cubicBezTo>
                    <a:pt x="344" y="810"/>
                    <a:pt x="450" y="848"/>
                    <a:pt x="581" y="848"/>
                  </a:cubicBezTo>
                  <a:cubicBezTo>
                    <a:pt x="641" y="848"/>
                    <a:pt x="696" y="840"/>
                    <a:pt x="747" y="825"/>
                  </a:cubicBezTo>
                  <a:cubicBezTo>
                    <a:pt x="781" y="815"/>
                    <a:pt x="815" y="798"/>
                    <a:pt x="850" y="775"/>
                  </a:cubicBezTo>
                  <a:lnTo>
                    <a:pt x="861" y="7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3111341" y="693738"/>
              <a:ext cx="451167" cy="334169"/>
            </a:xfrm>
            <a:custGeom>
              <a:avLst/>
              <a:gdLst>
                <a:gd name="T0" fmla="*/ 0 w 1203"/>
                <a:gd name="T1" fmla="*/ 41 h 891"/>
                <a:gd name="T2" fmla="*/ 0 w 1203"/>
                <a:gd name="T3" fmla="*/ 0 h 891"/>
                <a:gd name="T4" fmla="*/ 130 w 1203"/>
                <a:gd name="T5" fmla="*/ 4 h 891"/>
                <a:gd name="T6" fmla="*/ 251 w 1203"/>
                <a:gd name="T7" fmla="*/ 0 h 891"/>
                <a:gd name="T8" fmla="*/ 356 w 1203"/>
                <a:gd name="T9" fmla="*/ 216 h 891"/>
                <a:gd name="T10" fmla="*/ 602 w 1203"/>
                <a:gd name="T11" fmla="*/ 699 h 891"/>
                <a:gd name="T12" fmla="*/ 825 w 1203"/>
                <a:gd name="T13" fmla="*/ 257 h 891"/>
                <a:gd name="T14" fmla="*/ 946 w 1203"/>
                <a:gd name="T15" fmla="*/ 0 h 891"/>
                <a:gd name="T16" fmla="*/ 1062 w 1203"/>
                <a:gd name="T17" fmla="*/ 4 h 891"/>
                <a:gd name="T18" fmla="*/ 1203 w 1203"/>
                <a:gd name="T19" fmla="*/ 0 h 891"/>
                <a:gd name="T20" fmla="*/ 1203 w 1203"/>
                <a:gd name="T21" fmla="*/ 41 h 891"/>
                <a:gd name="T22" fmla="*/ 1109 w 1203"/>
                <a:gd name="T23" fmla="*/ 47 h 891"/>
                <a:gd name="T24" fmla="*/ 1086 w 1203"/>
                <a:gd name="T25" fmla="*/ 62 h 891"/>
                <a:gd name="T26" fmla="*/ 1076 w 1203"/>
                <a:gd name="T27" fmla="*/ 122 h 891"/>
                <a:gd name="T28" fmla="*/ 1073 w 1203"/>
                <a:gd name="T29" fmla="*/ 297 h 891"/>
                <a:gd name="T30" fmla="*/ 1073 w 1203"/>
                <a:gd name="T31" fmla="*/ 582 h 891"/>
                <a:gd name="T32" fmla="*/ 1076 w 1203"/>
                <a:gd name="T33" fmla="*/ 746 h 891"/>
                <a:gd name="T34" fmla="*/ 1086 w 1203"/>
                <a:gd name="T35" fmla="*/ 815 h 891"/>
                <a:gd name="T36" fmla="*/ 1110 w 1203"/>
                <a:gd name="T37" fmla="*/ 832 h 891"/>
                <a:gd name="T38" fmla="*/ 1203 w 1203"/>
                <a:gd name="T39" fmla="*/ 838 h 891"/>
                <a:gd name="T40" fmla="*/ 1203 w 1203"/>
                <a:gd name="T41" fmla="*/ 878 h 891"/>
                <a:gd name="T42" fmla="*/ 1018 w 1203"/>
                <a:gd name="T43" fmla="*/ 873 h 891"/>
                <a:gd name="T44" fmla="*/ 826 w 1203"/>
                <a:gd name="T45" fmla="*/ 878 h 891"/>
                <a:gd name="T46" fmla="*/ 826 w 1203"/>
                <a:gd name="T47" fmla="*/ 838 h 891"/>
                <a:gd name="T48" fmla="*/ 921 w 1203"/>
                <a:gd name="T49" fmla="*/ 832 h 891"/>
                <a:gd name="T50" fmla="*/ 943 w 1203"/>
                <a:gd name="T51" fmla="*/ 817 h 891"/>
                <a:gd name="T52" fmla="*/ 953 w 1203"/>
                <a:gd name="T53" fmla="*/ 757 h 891"/>
                <a:gd name="T54" fmla="*/ 956 w 1203"/>
                <a:gd name="T55" fmla="*/ 582 h 891"/>
                <a:gd name="T56" fmla="*/ 956 w 1203"/>
                <a:gd name="T57" fmla="*/ 128 h 891"/>
                <a:gd name="T58" fmla="*/ 732 w 1203"/>
                <a:gd name="T59" fmla="*/ 575 h 891"/>
                <a:gd name="T60" fmla="*/ 649 w 1203"/>
                <a:gd name="T61" fmla="*/ 743 h 891"/>
                <a:gd name="T62" fmla="*/ 584 w 1203"/>
                <a:gd name="T63" fmla="*/ 891 h 891"/>
                <a:gd name="T64" fmla="*/ 559 w 1203"/>
                <a:gd name="T65" fmla="*/ 891 h 891"/>
                <a:gd name="T66" fmla="*/ 543 w 1203"/>
                <a:gd name="T67" fmla="*/ 853 h 891"/>
                <a:gd name="T68" fmla="*/ 499 w 1203"/>
                <a:gd name="T69" fmla="*/ 762 h 891"/>
                <a:gd name="T70" fmla="*/ 189 w 1203"/>
                <a:gd name="T71" fmla="*/ 149 h 891"/>
                <a:gd name="T72" fmla="*/ 189 w 1203"/>
                <a:gd name="T73" fmla="*/ 582 h 891"/>
                <a:gd name="T74" fmla="*/ 193 w 1203"/>
                <a:gd name="T75" fmla="*/ 746 h 891"/>
                <a:gd name="T76" fmla="*/ 203 w 1203"/>
                <a:gd name="T77" fmla="*/ 815 h 891"/>
                <a:gd name="T78" fmla="*/ 227 w 1203"/>
                <a:gd name="T79" fmla="*/ 832 h 891"/>
                <a:gd name="T80" fmla="*/ 321 w 1203"/>
                <a:gd name="T81" fmla="*/ 838 h 891"/>
                <a:gd name="T82" fmla="*/ 321 w 1203"/>
                <a:gd name="T83" fmla="*/ 878 h 891"/>
                <a:gd name="T84" fmla="*/ 164 w 1203"/>
                <a:gd name="T85" fmla="*/ 873 h 891"/>
                <a:gd name="T86" fmla="*/ 0 w 1203"/>
                <a:gd name="T87" fmla="*/ 878 h 891"/>
                <a:gd name="T88" fmla="*/ 0 w 1203"/>
                <a:gd name="T89" fmla="*/ 838 h 891"/>
                <a:gd name="T90" fmla="*/ 94 w 1203"/>
                <a:gd name="T91" fmla="*/ 832 h 891"/>
                <a:gd name="T92" fmla="*/ 117 w 1203"/>
                <a:gd name="T93" fmla="*/ 817 h 891"/>
                <a:gd name="T94" fmla="*/ 127 w 1203"/>
                <a:gd name="T95" fmla="*/ 757 h 891"/>
                <a:gd name="T96" fmla="*/ 130 w 1203"/>
                <a:gd name="T97" fmla="*/ 582 h 891"/>
                <a:gd name="T98" fmla="*/ 130 w 1203"/>
                <a:gd name="T99" fmla="*/ 297 h 891"/>
                <a:gd name="T100" fmla="*/ 127 w 1203"/>
                <a:gd name="T101" fmla="*/ 133 h 891"/>
                <a:gd name="T102" fmla="*/ 117 w 1203"/>
                <a:gd name="T103" fmla="*/ 63 h 891"/>
                <a:gd name="T104" fmla="*/ 94 w 1203"/>
                <a:gd name="T105" fmla="*/ 47 h 891"/>
                <a:gd name="T106" fmla="*/ 0 w 1203"/>
                <a:gd name="T107" fmla="*/ 41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03" h="891">
                  <a:moveTo>
                    <a:pt x="0" y="4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6" y="3"/>
                    <a:pt x="89" y="4"/>
                    <a:pt x="130" y="4"/>
                  </a:cubicBezTo>
                  <a:cubicBezTo>
                    <a:pt x="172" y="4"/>
                    <a:pt x="213" y="3"/>
                    <a:pt x="251" y="0"/>
                  </a:cubicBezTo>
                  <a:cubicBezTo>
                    <a:pt x="289" y="82"/>
                    <a:pt x="324" y="155"/>
                    <a:pt x="356" y="216"/>
                  </a:cubicBezTo>
                  <a:cubicBezTo>
                    <a:pt x="602" y="699"/>
                    <a:pt x="602" y="699"/>
                    <a:pt x="602" y="699"/>
                  </a:cubicBezTo>
                  <a:cubicBezTo>
                    <a:pt x="825" y="257"/>
                    <a:pt x="825" y="257"/>
                    <a:pt x="825" y="257"/>
                  </a:cubicBezTo>
                  <a:cubicBezTo>
                    <a:pt x="886" y="137"/>
                    <a:pt x="926" y="51"/>
                    <a:pt x="946" y="0"/>
                  </a:cubicBezTo>
                  <a:cubicBezTo>
                    <a:pt x="992" y="3"/>
                    <a:pt x="1031" y="4"/>
                    <a:pt x="1062" y="4"/>
                  </a:cubicBezTo>
                  <a:cubicBezTo>
                    <a:pt x="1091" y="4"/>
                    <a:pt x="1138" y="3"/>
                    <a:pt x="1203" y="0"/>
                  </a:cubicBezTo>
                  <a:cubicBezTo>
                    <a:pt x="1203" y="41"/>
                    <a:pt x="1203" y="41"/>
                    <a:pt x="1203" y="41"/>
                  </a:cubicBezTo>
                  <a:cubicBezTo>
                    <a:pt x="1151" y="42"/>
                    <a:pt x="1120" y="44"/>
                    <a:pt x="1109" y="47"/>
                  </a:cubicBezTo>
                  <a:cubicBezTo>
                    <a:pt x="1098" y="51"/>
                    <a:pt x="1090" y="56"/>
                    <a:pt x="1086" y="62"/>
                  </a:cubicBezTo>
                  <a:cubicBezTo>
                    <a:pt x="1080" y="70"/>
                    <a:pt x="1077" y="90"/>
                    <a:pt x="1076" y="122"/>
                  </a:cubicBezTo>
                  <a:cubicBezTo>
                    <a:pt x="1076" y="130"/>
                    <a:pt x="1075" y="188"/>
                    <a:pt x="1073" y="297"/>
                  </a:cubicBezTo>
                  <a:cubicBezTo>
                    <a:pt x="1073" y="582"/>
                    <a:pt x="1073" y="582"/>
                    <a:pt x="1073" y="582"/>
                  </a:cubicBezTo>
                  <a:cubicBezTo>
                    <a:pt x="1073" y="638"/>
                    <a:pt x="1074" y="693"/>
                    <a:pt x="1076" y="746"/>
                  </a:cubicBezTo>
                  <a:cubicBezTo>
                    <a:pt x="1078" y="785"/>
                    <a:pt x="1081" y="808"/>
                    <a:pt x="1086" y="815"/>
                  </a:cubicBezTo>
                  <a:cubicBezTo>
                    <a:pt x="1091" y="822"/>
                    <a:pt x="1099" y="828"/>
                    <a:pt x="1110" y="832"/>
                  </a:cubicBezTo>
                  <a:cubicBezTo>
                    <a:pt x="1121" y="835"/>
                    <a:pt x="1152" y="838"/>
                    <a:pt x="1203" y="838"/>
                  </a:cubicBezTo>
                  <a:cubicBezTo>
                    <a:pt x="1203" y="878"/>
                    <a:pt x="1203" y="878"/>
                    <a:pt x="1203" y="878"/>
                  </a:cubicBezTo>
                  <a:cubicBezTo>
                    <a:pt x="1116" y="875"/>
                    <a:pt x="1054" y="873"/>
                    <a:pt x="1018" y="873"/>
                  </a:cubicBezTo>
                  <a:cubicBezTo>
                    <a:pt x="989" y="873"/>
                    <a:pt x="925" y="875"/>
                    <a:pt x="826" y="878"/>
                  </a:cubicBezTo>
                  <a:cubicBezTo>
                    <a:pt x="826" y="838"/>
                    <a:pt x="826" y="838"/>
                    <a:pt x="826" y="838"/>
                  </a:cubicBezTo>
                  <a:cubicBezTo>
                    <a:pt x="878" y="838"/>
                    <a:pt x="909" y="835"/>
                    <a:pt x="921" y="832"/>
                  </a:cubicBezTo>
                  <a:cubicBezTo>
                    <a:pt x="932" y="828"/>
                    <a:pt x="939" y="823"/>
                    <a:pt x="943" y="817"/>
                  </a:cubicBezTo>
                  <a:cubicBezTo>
                    <a:pt x="949" y="809"/>
                    <a:pt x="952" y="789"/>
                    <a:pt x="953" y="757"/>
                  </a:cubicBezTo>
                  <a:cubicBezTo>
                    <a:pt x="953" y="749"/>
                    <a:pt x="954" y="690"/>
                    <a:pt x="956" y="582"/>
                  </a:cubicBezTo>
                  <a:cubicBezTo>
                    <a:pt x="956" y="128"/>
                    <a:pt x="956" y="128"/>
                    <a:pt x="956" y="128"/>
                  </a:cubicBezTo>
                  <a:cubicBezTo>
                    <a:pt x="732" y="575"/>
                    <a:pt x="732" y="575"/>
                    <a:pt x="732" y="575"/>
                  </a:cubicBezTo>
                  <a:cubicBezTo>
                    <a:pt x="697" y="644"/>
                    <a:pt x="669" y="701"/>
                    <a:pt x="649" y="743"/>
                  </a:cubicBezTo>
                  <a:cubicBezTo>
                    <a:pt x="635" y="774"/>
                    <a:pt x="613" y="823"/>
                    <a:pt x="584" y="891"/>
                  </a:cubicBezTo>
                  <a:cubicBezTo>
                    <a:pt x="559" y="891"/>
                    <a:pt x="559" y="891"/>
                    <a:pt x="559" y="891"/>
                  </a:cubicBezTo>
                  <a:cubicBezTo>
                    <a:pt x="553" y="874"/>
                    <a:pt x="548" y="862"/>
                    <a:pt x="543" y="853"/>
                  </a:cubicBezTo>
                  <a:cubicBezTo>
                    <a:pt x="499" y="762"/>
                    <a:pt x="499" y="762"/>
                    <a:pt x="499" y="762"/>
                  </a:cubicBezTo>
                  <a:cubicBezTo>
                    <a:pt x="189" y="149"/>
                    <a:pt x="189" y="149"/>
                    <a:pt x="189" y="149"/>
                  </a:cubicBezTo>
                  <a:cubicBezTo>
                    <a:pt x="189" y="582"/>
                    <a:pt x="189" y="582"/>
                    <a:pt x="189" y="582"/>
                  </a:cubicBezTo>
                  <a:cubicBezTo>
                    <a:pt x="189" y="638"/>
                    <a:pt x="190" y="693"/>
                    <a:pt x="193" y="746"/>
                  </a:cubicBezTo>
                  <a:cubicBezTo>
                    <a:pt x="195" y="785"/>
                    <a:pt x="198" y="808"/>
                    <a:pt x="203" y="815"/>
                  </a:cubicBezTo>
                  <a:cubicBezTo>
                    <a:pt x="208" y="822"/>
                    <a:pt x="216" y="828"/>
                    <a:pt x="227" y="832"/>
                  </a:cubicBezTo>
                  <a:cubicBezTo>
                    <a:pt x="238" y="835"/>
                    <a:pt x="269" y="838"/>
                    <a:pt x="321" y="838"/>
                  </a:cubicBezTo>
                  <a:cubicBezTo>
                    <a:pt x="321" y="878"/>
                    <a:pt x="321" y="878"/>
                    <a:pt x="321" y="878"/>
                  </a:cubicBezTo>
                  <a:cubicBezTo>
                    <a:pt x="164" y="873"/>
                    <a:pt x="164" y="873"/>
                    <a:pt x="164" y="873"/>
                  </a:cubicBezTo>
                  <a:cubicBezTo>
                    <a:pt x="0" y="878"/>
                    <a:pt x="0" y="878"/>
                    <a:pt x="0" y="878"/>
                  </a:cubicBezTo>
                  <a:cubicBezTo>
                    <a:pt x="0" y="838"/>
                    <a:pt x="0" y="838"/>
                    <a:pt x="0" y="838"/>
                  </a:cubicBezTo>
                  <a:cubicBezTo>
                    <a:pt x="51" y="838"/>
                    <a:pt x="82" y="835"/>
                    <a:pt x="94" y="832"/>
                  </a:cubicBezTo>
                  <a:cubicBezTo>
                    <a:pt x="105" y="828"/>
                    <a:pt x="113" y="823"/>
                    <a:pt x="117" y="817"/>
                  </a:cubicBezTo>
                  <a:cubicBezTo>
                    <a:pt x="122" y="809"/>
                    <a:pt x="125" y="789"/>
                    <a:pt x="127" y="757"/>
                  </a:cubicBezTo>
                  <a:cubicBezTo>
                    <a:pt x="127" y="749"/>
                    <a:pt x="128" y="690"/>
                    <a:pt x="130" y="582"/>
                  </a:cubicBezTo>
                  <a:cubicBezTo>
                    <a:pt x="130" y="297"/>
                    <a:pt x="130" y="297"/>
                    <a:pt x="130" y="297"/>
                  </a:cubicBezTo>
                  <a:cubicBezTo>
                    <a:pt x="130" y="241"/>
                    <a:pt x="129" y="186"/>
                    <a:pt x="127" y="133"/>
                  </a:cubicBezTo>
                  <a:cubicBezTo>
                    <a:pt x="125" y="94"/>
                    <a:pt x="122" y="71"/>
                    <a:pt x="117" y="63"/>
                  </a:cubicBezTo>
                  <a:cubicBezTo>
                    <a:pt x="112" y="56"/>
                    <a:pt x="104" y="51"/>
                    <a:pt x="94" y="47"/>
                  </a:cubicBezTo>
                  <a:cubicBezTo>
                    <a:pt x="82" y="44"/>
                    <a:pt x="51" y="42"/>
                    <a:pt x="0" y="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1"/>
            <p:cNvSpPr>
              <a:spLocks noEditPoints="1"/>
            </p:cNvSpPr>
            <p:nvPr/>
          </p:nvSpPr>
          <p:spPr bwMode="auto">
            <a:xfrm>
              <a:off x="3577749" y="690721"/>
              <a:ext cx="368617" cy="332264"/>
            </a:xfrm>
            <a:custGeom>
              <a:avLst/>
              <a:gdLst>
                <a:gd name="T0" fmla="*/ 138 w 983"/>
                <a:gd name="T1" fmla="*/ 882 h 886"/>
                <a:gd name="T2" fmla="*/ 303 w 983"/>
                <a:gd name="T3" fmla="*/ 886 h 886"/>
                <a:gd name="T4" fmla="*/ 303 w 983"/>
                <a:gd name="T5" fmla="*/ 847 h 886"/>
                <a:gd name="T6" fmla="*/ 219 w 983"/>
                <a:gd name="T7" fmla="*/ 841 h 886"/>
                <a:gd name="T8" fmla="*/ 197 w 983"/>
                <a:gd name="T9" fmla="*/ 830 h 886"/>
                <a:gd name="T10" fmla="*/ 191 w 983"/>
                <a:gd name="T11" fmla="*/ 816 h 886"/>
                <a:gd name="T12" fmla="*/ 210 w 983"/>
                <a:gd name="T13" fmla="*/ 753 h 886"/>
                <a:gd name="T14" fmla="*/ 281 w 983"/>
                <a:gd name="T15" fmla="*/ 594 h 886"/>
                <a:gd name="T16" fmla="*/ 657 w 983"/>
                <a:gd name="T17" fmla="*/ 594 h 886"/>
                <a:gd name="T18" fmla="*/ 738 w 983"/>
                <a:gd name="T19" fmla="*/ 784 h 886"/>
                <a:gd name="T20" fmla="*/ 747 w 983"/>
                <a:gd name="T21" fmla="*/ 819 h 886"/>
                <a:gd name="T22" fmla="*/ 741 w 983"/>
                <a:gd name="T23" fmla="*/ 833 h 886"/>
                <a:gd name="T24" fmla="*/ 720 w 983"/>
                <a:gd name="T25" fmla="*/ 842 h 886"/>
                <a:gd name="T26" fmla="*/ 632 w 983"/>
                <a:gd name="T27" fmla="*/ 847 h 886"/>
                <a:gd name="T28" fmla="*/ 632 w 983"/>
                <a:gd name="T29" fmla="*/ 886 h 886"/>
                <a:gd name="T30" fmla="*/ 841 w 983"/>
                <a:gd name="T31" fmla="*/ 882 h 886"/>
                <a:gd name="T32" fmla="*/ 983 w 983"/>
                <a:gd name="T33" fmla="*/ 886 h 886"/>
                <a:gd name="T34" fmla="*/ 983 w 983"/>
                <a:gd name="T35" fmla="*/ 847 h 886"/>
                <a:gd name="T36" fmla="*/ 917 w 983"/>
                <a:gd name="T37" fmla="*/ 839 h 886"/>
                <a:gd name="T38" fmla="*/ 890 w 983"/>
                <a:gd name="T39" fmla="*/ 811 h 886"/>
                <a:gd name="T40" fmla="*/ 800 w 983"/>
                <a:gd name="T41" fmla="*/ 621 h 886"/>
                <a:gd name="T42" fmla="*/ 521 w 983"/>
                <a:gd name="T43" fmla="*/ 0 h 886"/>
                <a:gd name="T44" fmla="*/ 480 w 983"/>
                <a:gd name="T45" fmla="*/ 0 h 886"/>
                <a:gd name="T46" fmla="*/ 366 w 983"/>
                <a:gd name="T47" fmla="*/ 256 h 886"/>
                <a:gd name="T48" fmla="*/ 203 w 983"/>
                <a:gd name="T49" fmla="*/ 605 h 886"/>
                <a:gd name="T50" fmla="*/ 119 w 983"/>
                <a:gd name="T51" fmla="*/ 780 h 886"/>
                <a:gd name="T52" fmla="*/ 88 w 983"/>
                <a:gd name="T53" fmla="*/ 830 h 886"/>
                <a:gd name="T54" fmla="*/ 64 w 983"/>
                <a:gd name="T55" fmla="*/ 843 h 886"/>
                <a:gd name="T56" fmla="*/ 0 w 983"/>
                <a:gd name="T57" fmla="*/ 847 h 886"/>
                <a:gd name="T58" fmla="*/ 0 w 983"/>
                <a:gd name="T59" fmla="*/ 886 h 886"/>
                <a:gd name="T60" fmla="*/ 138 w 983"/>
                <a:gd name="T61" fmla="*/ 882 h 886"/>
                <a:gd name="T62" fmla="*/ 469 w 983"/>
                <a:gd name="T63" fmla="*/ 169 h 886"/>
                <a:gd name="T64" fmla="*/ 631 w 983"/>
                <a:gd name="T65" fmla="*/ 542 h 886"/>
                <a:gd name="T66" fmla="*/ 303 w 983"/>
                <a:gd name="T67" fmla="*/ 542 h 886"/>
                <a:gd name="T68" fmla="*/ 469 w 983"/>
                <a:gd name="T69" fmla="*/ 169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83" h="886">
                  <a:moveTo>
                    <a:pt x="138" y="882"/>
                  </a:moveTo>
                  <a:cubicBezTo>
                    <a:pt x="175" y="882"/>
                    <a:pt x="230" y="883"/>
                    <a:pt x="303" y="886"/>
                  </a:cubicBezTo>
                  <a:cubicBezTo>
                    <a:pt x="303" y="847"/>
                    <a:pt x="303" y="847"/>
                    <a:pt x="303" y="847"/>
                  </a:cubicBezTo>
                  <a:cubicBezTo>
                    <a:pt x="263" y="846"/>
                    <a:pt x="235" y="844"/>
                    <a:pt x="219" y="841"/>
                  </a:cubicBezTo>
                  <a:cubicBezTo>
                    <a:pt x="209" y="839"/>
                    <a:pt x="201" y="835"/>
                    <a:pt x="197" y="830"/>
                  </a:cubicBezTo>
                  <a:cubicBezTo>
                    <a:pt x="193" y="826"/>
                    <a:pt x="191" y="821"/>
                    <a:pt x="191" y="816"/>
                  </a:cubicBezTo>
                  <a:cubicBezTo>
                    <a:pt x="191" y="803"/>
                    <a:pt x="198" y="782"/>
                    <a:pt x="210" y="753"/>
                  </a:cubicBezTo>
                  <a:cubicBezTo>
                    <a:pt x="281" y="594"/>
                    <a:pt x="281" y="594"/>
                    <a:pt x="281" y="594"/>
                  </a:cubicBezTo>
                  <a:cubicBezTo>
                    <a:pt x="657" y="594"/>
                    <a:pt x="657" y="594"/>
                    <a:pt x="657" y="594"/>
                  </a:cubicBezTo>
                  <a:cubicBezTo>
                    <a:pt x="738" y="784"/>
                    <a:pt x="738" y="784"/>
                    <a:pt x="738" y="784"/>
                  </a:cubicBezTo>
                  <a:cubicBezTo>
                    <a:pt x="744" y="798"/>
                    <a:pt x="747" y="810"/>
                    <a:pt x="747" y="819"/>
                  </a:cubicBezTo>
                  <a:cubicBezTo>
                    <a:pt x="747" y="825"/>
                    <a:pt x="745" y="829"/>
                    <a:pt x="741" y="833"/>
                  </a:cubicBezTo>
                  <a:cubicBezTo>
                    <a:pt x="738" y="837"/>
                    <a:pt x="731" y="840"/>
                    <a:pt x="720" y="842"/>
                  </a:cubicBezTo>
                  <a:cubicBezTo>
                    <a:pt x="710" y="844"/>
                    <a:pt x="680" y="846"/>
                    <a:pt x="632" y="847"/>
                  </a:cubicBezTo>
                  <a:cubicBezTo>
                    <a:pt x="632" y="886"/>
                    <a:pt x="632" y="886"/>
                    <a:pt x="632" y="886"/>
                  </a:cubicBezTo>
                  <a:cubicBezTo>
                    <a:pt x="841" y="882"/>
                    <a:pt x="841" y="882"/>
                    <a:pt x="841" y="882"/>
                  </a:cubicBezTo>
                  <a:cubicBezTo>
                    <a:pt x="868" y="882"/>
                    <a:pt x="915" y="883"/>
                    <a:pt x="983" y="886"/>
                  </a:cubicBezTo>
                  <a:cubicBezTo>
                    <a:pt x="983" y="847"/>
                    <a:pt x="983" y="847"/>
                    <a:pt x="983" y="847"/>
                  </a:cubicBezTo>
                  <a:cubicBezTo>
                    <a:pt x="949" y="846"/>
                    <a:pt x="927" y="844"/>
                    <a:pt x="917" y="839"/>
                  </a:cubicBezTo>
                  <a:cubicBezTo>
                    <a:pt x="907" y="835"/>
                    <a:pt x="898" y="825"/>
                    <a:pt x="890" y="811"/>
                  </a:cubicBezTo>
                  <a:cubicBezTo>
                    <a:pt x="875" y="785"/>
                    <a:pt x="845" y="722"/>
                    <a:pt x="800" y="621"/>
                  </a:cubicBezTo>
                  <a:cubicBezTo>
                    <a:pt x="521" y="0"/>
                    <a:pt x="521" y="0"/>
                    <a:pt x="521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422" y="132"/>
                    <a:pt x="384" y="218"/>
                    <a:pt x="366" y="256"/>
                  </a:cubicBezTo>
                  <a:cubicBezTo>
                    <a:pt x="203" y="605"/>
                    <a:pt x="203" y="605"/>
                    <a:pt x="203" y="605"/>
                  </a:cubicBezTo>
                  <a:cubicBezTo>
                    <a:pt x="155" y="706"/>
                    <a:pt x="126" y="765"/>
                    <a:pt x="119" y="780"/>
                  </a:cubicBezTo>
                  <a:cubicBezTo>
                    <a:pt x="105" y="807"/>
                    <a:pt x="95" y="823"/>
                    <a:pt x="88" y="830"/>
                  </a:cubicBezTo>
                  <a:cubicBezTo>
                    <a:pt x="80" y="836"/>
                    <a:pt x="73" y="840"/>
                    <a:pt x="64" y="843"/>
                  </a:cubicBezTo>
                  <a:cubicBezTo>
                    <a:pt x="56" y="845"/>
                    <a:pt x="34" y="846"/>
                    <a:pt x="0" y="847"/>
                  </a:cubicBezTo>
                  <a:cubicBezTo>
                    <a:pt x="0" y="886"/>
                    <a:pt x="0" y="886"/>
                    <a:pt x="0" y="886"/>
                  </a:cubicBezTo>
                  <a:cubicBezTo>
                    <a:pt x="50" y="883"/>
                    <a:pt x="96" y="882"/>
                    <a:pt x="138" y="882"/>
                  </a:cubicBezTo>
                  <a:close/>
                  <a:moveTo>
                    <a:pt x="469" y="169"/>
                  </a:moveTo>
                  <a:cubicBezTo>
                    <a:pt x="631" y="542"/>
                    <a:pt x="631" y="542"/>
                    <a:pt x="631" y="542"/>
                  </a:cubicBezTo>
                  <a:cubicBezTo>
                    <a:pt x="303" y="542"/>
                    <a:pt x="303" y="542"/>
                    <a:pt x="303" y="542"/>
                  </a:cubicBezTo>
                  <a:lnTo>
                    <a:pt x="469" y="1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3882707" y="693738"/>
              <a:ext cx="361791" cy="329248"/>
            </a:xfrm>
            <a:custGeom>
              <a:avLst/>
              <a:gdLst>
                <a:gd name="T0" fmla="*/ 711 w 965"/>
                <a:gd name="T1" fmla="*/ 132 h 878"/>
                <a:gd name="T2" fmla="*/ 749 w 965"/>
                <a:gd name="T3" fmla="*/ 62 h 878"/>
                <a:gd name="T4" fmla="*/ 737 w 965"/>
                <a:gd name="T5" fmla="*/ 46 h 878"/>
                <a:gd name="T6" fmla="*/ 641 w 965"/>
                <a:gd name="T7" fmla="*/ 39 h 878"/>
                <a:gd name="T8" fmla="*/ 641 w 965"/>
                <a:gd name="T9" fmla="*/ 0 h 878"/>
                <a:gd name="T10" fmla="*/ 813 w 965"/>
                <a:gd name="T11" fmla="*/ 3 h 878"/>
                <a:gd name="T12" fmla="*/ 965 w 965"/>
                <a:gd name="T13" fmla="*/ 0 h 878"/>
                <a:gd name="T14" fmla="*/ 965 w 965"/>
                <a:gd name="T15" fmla="*/ 39 h 878"/>
                <a:gd name="T16" fmla="*/ 882 w 965"/>
                <a:gd name="T17" fmla="*/ 46 h 878"/>
                <a:gd name="T18" fmla="*/ 849 w 965"/>
                <a:gd name="T19" fmla="*/ 61 h 878"/>
                <a:gd name="T20" fmla="*/ 798 w 965"/>
                <a:gd name="T21" fmla="*/ 121 h 878"/>
                <a:gd name="T22" fmla="*/ 607 w 965"/>
                <a:gd name="T23" fmla="*/ 393 h 878"/>
                <a:gd name="T24" fmla="*/ 545 w 965"/>
                <a:gd name="T25" fmla="*/ 499 h 878"/>
                <a:gd name="T26" fmla="*/ 538 w 965"/>
                <a:gd name="T27" fmla="*/ 536 h 878"/>
                <a:gd name="T28" fmla="*/ 538 w 965"/>
                <a:gd name="T29" fmla="*/ 583 h 878"/>
                <a:gd name="T30" fmla="*/ 542 w 965"/>
                <a:gd name="T31" fmla="*/ 746 h 878"/>
                <a:gd name="T32" fmla="*/ 551 w 965"/>
                <a:gd name="T33" fmla="*/ 816 h 878"/>
                <a:gd name="T34" fmla="*/ 575 w 965"/>
                <a:gd name="T35" fmla="*/ 832 h 878"/>
                <a:gd name="T36" fmla="*/ 667 w 965"/>
                <a:gd name="T37" fmla="*/ 839 h 878"/>
                <a:gd name="T38" fmla="*/ 667 w 965"/>
                <a:gd name="T39" fmla="*/ 878 h 878"/>
                <a:gd name="T40" fmla="*/ 484 w 965"/>
                <a:gd name="T41" fmla="*/ 874 h 878"/>
                <a:gd name="T42" fmla="*/ 289 w 965"/>
                <a:gd name="T43" fmla="*/ 878 h 878"/>
                <a:gd name="T44" fmla="*/ 289 w 965"/>
                <a:gd name="T45" fmla="*/ 839 h 878"/>
                <a:gd name="T46" fmla="*/ 381 w 965"/>
                <a:gd name="T47" fmla="*/ 832 h 878"/>
                <a:gd name="T48" fmla="*/ 403 w 965"/>
                <a:gd name="T49" fmla="*/ 818 h 878"/>
                <a:gd name="T50" fmla="*/ 414 w 965"/>
                <a:gd name="T51" fmla="*/ 758 h 878"/>
                <a:gd name="T52" fmla="*/ 417 w 965"/>
                <a:gd name="T53" fmla="*/ 583 h 878"/>
                <a:gd name="T54" fmla="*/ 417 w 965"/>
                <a:gd name="T55" fmla="*/ 511 h 878"/>
                <a:gd name="T56" fmla="*/ 391 w 965"/>
                <a:gd name="T57" fmla="*/ 461 h 878"/>
                <a:gd name="T58" fmla="*/ 325 w 965"/>
                <a:gd name="T59" fmla="*/ 355 h 878"/>
                <a:gd name="T60" fmla="*/ 159 w 965"/>
                <a:gd name="T61" fmla="*/ 121 h 878"/>
                <a:gd name="T62" fmla="*/ 114 w 965"/>
                <a:gd name="T63" fmla="*/ 61 h 878"/>
                <a:gd name="T64" fmla="*/ 82 w 965"/>
                <a:gd name="T65" fmla="*/ 46 h 878"/>
                <a:gd name="T66" fmla="*/ 0 w 965"/>
                <a:gd name="T67" fmla="*/ 39 h 878"/>
                <a:gd name="T68" fmla="*/ 0 w 965"/>
                <a:gd name="T69" fmla="*/ 0 h 878"/>
                <a:gd name="T70" fmla="*/ 154 w 965"/>
                <a:gd name="T71" fmla="*/ 3 h 878"/>
                <a:gd name="T72" fmla="*/ 394 w 965"/>
                <a:gd name="T73" fmla="*/ 0 h 878"/>
                <a:gd name="T74" fmla="*/ 394 w 965"/>
                <a:gd name="T75" fmla="*/ 39 h 878"/>
                <a:gd name="T76" fmla="*/ 291 w 965"/>
                <a:gd name="T77" fmla="*/ 46 h 878"/>
                <a:gd name="T78" fmla="*/ 277 w 965"/>
                <a:gd name="T79" fmla="*/ 62 h 878"/>
                <a:gd name="T80" fmla="*/ 310 w 965"/>
                <a:gd name="T81" fmla="*/ 132 h 878"/>
                <a:gd name="T82" fmla="*/ 504 w 965"/>
                <a:gd name="T83" fmla="*/ 445 h 878"/>
                <a:gd name="T84" fmla="*/ 711 w 965"/>
                <a:gd name="T85" fmla="*/ 132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5" h="878">
                  <a:moveTo>
                    <a:pt x="711" y="132"/>
                  </a:moveTo>
                  <a:cubicBezTo>
                    <a:pt x="736" y="92"/>
                    <a:pt x="749" y="69"/>
                    <a:pt x="749" y="62"/>
                  </a:cubicBezTo>
                  <a:cubicBezTo>
                    <a:pt x="749" y="54"/>
                    <a:pt x="746" y="49"/>
                    <a:pt x="737" y="46"/>
                  </a:cubicBezTo>
                  <a:cubicBezTo>
                    <a:pt x="729" y="42"/>
                    <a:pt x="691" y="40"/>
                    <a:pt x="641" y="39"/>
                  </a:cubicBezTo>
                  <a:cubicBezTo>
                    <a:pt x="641" y="0"/>
                    <a:pt x="641" y="0"/>
                    <a:pt x="641" y="0"/>
                  </a:cubicBezTo>
                  <a:cubicBezTo>
                    <a:pt x="722" y="2"/>
                    <a:pt x="769" y="3"/>
                    <a:pt x="813" y="3"/>
                  </a:cubicBezTo>
                  <a:cubicBezTo>
                    <a:pt x="856" y="3"/>
                    <a:pt x="880" y="2"/>
                    <a:pt x="965" y="0"/>
                  </a:cubicBezTo>
                  <a:cubicBezTo>
                    <a:pt x="965" y="39"/>
                    <a:pt x="965" y="39"/>
                    <a:pt x="965" y="39"/>
                  </a:cubicBezTo>
                  <a:cubicBezTo>
                    <a:pt x="914" y="40"/>
                    <a:pt x="895" y="42"/>
                    <a:pt x="882" y="46"/>
                  </a:cubicBezTo>
                  <a:cubicBezTo>
                    <a:pt x="868" y="49"/>
                    <a:pt x="857" y="54"/>
                    <a:pt x="849" y="61"/>
                  </a:cubicBezTo>
                  <a:cubicBezTo>
                    <a:pt x="838" y="69"/>
                    <a:pt x="821" y="89"/>
                    <a:pt x="798" y="121"/>
                  </a:cubicBezTo>
                  <a:cubicBezTo>
                    <a:pt x="607" y="393"/>
                    <a:pt x="607" y="393"/>
                    <a:pt x="607" y="393"/>
                  </a:cubicBezTo>
                  <a:cubicBezTo>
                    <a:pt x="571" y="451"/>
                    <a:pt x="550" y="486"/>
                    <a:pt x="545" y="499"/>
                  </a:cubicBezTo>
                  <a:cubicBezTo>
                    <a:pt x="541" y="512"/>
                    <a:pt x="538" y="524"/>
                    <a:pt x="538" y="536"/>
                  </a:cubicBezTo>
                  <a:cubicBezTo>
                    <a:pt x="538" y="583"/>
                    <a:pt x="538" y="583"/>
                    <a:pt x="538" y="583"/>
                  </a:cubicBezTo>
                  <a:cubicBezTo>
                    <a:pt x="538" y="639"/>
                    <a:pt x="539" y="694"/>
                    <a:pt x="542" y="746"/>
                  </a:cubicBezTo>
                  <a:cubicBezTo>
                    <a:pt x="543" y="785"/>
                    <a:pt x="546" y="808"/>
                    <a:pt x="551" y="816"/>
                  </a:cubicBezTo>
                  <a:cubicBezTo>
                    <a:pt x="556" y="823"/>
                    <a:pt x="564" y="828"/>
                    <a:pt x="575" y="832"/>
                  </a:cubicBezTo>
                  <a:cubicBezTo>
                    <a:pt x="586" y="836"/>
                    <a:pt x="616" y="838"/>
                    <a:pt x="667" y="839"/>
                  </a:cubicBezTo>
                  <a:cubicBezTo>
                    <a:pt x="667" y="878"/>
                    <a:pt x="667" y="878"/>
                    <a:pt x="667" y="878"/>
                  </a:cubicBezTo>
                  <a:cubicBezTo>
                    <a:pt x="596" y="875"/>
                    <a:pt x="535" y="874"/>
                    <a:pt x="484" y="874"/>
                  </a:cubicBezTo>
                  <a:cubicBezTo>
                    <a:pt x="435" y="874"/>
                    <a:pt x="370" y="875"/>
                    <a:pt x="289" y="878"/>
                  </a:cubicBezTo>
                  <a:cubicBezTo>
                    <a:pt x="289" y="839"/>
                    <a:pt x="289" y="839"/>
                    <a:pt x="289" y="839"/>
                  </a:cubicBezTo>
                  <a:cubicBezTo>
                    <a:pt x="339" y="838"/>
                    <a:pt x="370" y="836"/>
                    <a:pt x="381" y="832"/>
                  </a:cubicBezTo>
                  <a:cubicBezTo>
                    <a:pt x="392" y="828"/>
                    <a:pt x="399" y="824"/>
                    <a:pt x="403" y="818"/>
                  </a:cubicBezTo>
                  <a:cubicBezTo>
                    <a:pt x="409" y="809"/>
                    <a:pt x="412" y="789"/>
                    <a:pt x="414" y="758"/>
                  </a:cubicBezTo>
                  <a:cubicBezTo>
                    <a:pt x="414" y="749"/>
                    <a:pt x="415" y="691"/>
                    <a:pt x="417" y="583"/>
                  </a:cubicBezTo>
                  <a:cubicBezTo>
                    <a:pt x="417" y="511"/>
                    <a:pt x="417" y="511"/>
                    <a:pt x="417" y="511"/>
                  </a:cubicBezTo>
                  <a:cubicBezTo>
                    <a:pt x="408" y="493"/>
                    <a:pt x="399" y="476"/>
                    <a:pt x="391" y="461"/>
                  </a:cubicBezTo>
                  <a:cubicBezTo>
                    <a:pt x="385" y="451"/>
                    <a:pt x="363" y="416"/>
                    <a:pt x="325" y="355"/>
                  </a:cubicBezTo>
                  <a:cubicBezTo>
                    <a:pt x="159" y="121"/>
                    <a:pt x="159" y="121"/>
                    <a:pt x="159" y="121"/>
                  </a:cubicBezTo>
                  <a:cubicBezTo>
                    <a:pt x="139" y="89"/>
                    <a:pt x="124" y="69"/>
                    <a:pt x="114" y="61"/>
                  </a:cubicBezTo>
                  <a:cubicBezTo>
                    <a:pt x="106" y="54"/>
                    <a:pt x="95" y="49"/>
                    <a:pt x="82" y="46"/>
                  </a:cubicBezTo>
                  <a:cubicBezTo>
                    <a:pt x="69" y="42"/>
                    <a:pt x="52" y="40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5" y="2"/>
                    <a:pt x="111" y="3"/>
                    <a:pt x="154" y="3"/>
                  </a:cubicBezTo>
                  <a:cubicBezTo>
                    <a:pt x="199" y="3"/>
                    <a:pt x="313" y="2"/>
                    <a:pt x="394" y="0"/>
                  </a:cubicBezTo>
                  <a:cubicBezTo>
                    <a:pt x="394" y="39"/>
                    <a:pt x="394" y="39"/>
                    <a:pt x="394" y="39"/>
                  </a:cubicBezTo>
                  <a:cubicBezTo>
                    <a:pt x="344" y="40"/>
                    <a:pt x="300" y="42"/>
                    <a:pt x="291" y="46"/>
                  </a:cubicBezTo>
                  <a:cubicBezTo>
                    <a:pt x="282" y="49"/>
                    <a:pt x="278" y="54"/>
                    <a:pt x="277" y="62"/>
                  </a:cubicBezTo>
                  <a:cubicBezTo>
                    <a:pt x="277" y="69"/>
                    <a:pt x="288" y="92"/>
                    <a:pt x="310" y="132"/>
                  </a:cubicBezTo>
                  <a:cubicBezTo>
                    <a:pt x="504" y="445"/>
                    <a:pt x="504" y="445"/>
                    <a:pt x="504" y="445"/>
                  </a:cubicBezTo>
                  <a:lnTo>
                    <a:pt x="711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3"/>
            <p:cNvSpPr>
              <a:spLocks noEditPoints="1"/>
            </p:cNvSpPr>
            <p:nvPr/>
          </p:nvSpPr>
          <p:spPr bwMode="auto">
            <a:xfrm>
              <a:off x="4229576" y="685800"/>
              <a:ext cx="367824" cy="343218"/>
            </a:xfrm>
            <a:custGeom>
              <a:avLst/>
              <a:gdLst>
                <a:gd name="T0" fmla="*/ 32 w 981"/>
                <a:gd name="T1" fmla="*/ 639 h 915"/>
                <a:gd name="T2" fmla="*/ 125 w 981"/>
                <a:gd name="T3" fmla="*/ 790 h 915"/>
                <a:gd name="T4" fmla="*/ 274 w 981"/>
                <a:gd name="T5" fmla="*/ 884 h 915"/>
                <a:gd name="T6" fmla="*/ 464 w 981"/>
                <a:gd name="T7" fmla="*/ 915 h 915"/>
                <a:gd name="T8" fmla="*/ 834 w 981"/>
                <a:gd name="T9" fmla="*/ 777 h 915"/>
                <a:gd name="T10" fmla="*/ 981 w 981"/>
                <a:gd name="T11" fmla="*/ 430 h 915"/>
                <a:gd name="T12" fmla="*/ 967 w 981"/>
                <a:gd name="T13" fmla="*/ 308 h 915"/>
                <a:gd name="T14" fmla="*/ 927 w 981"/>
                <a:gd name="T15" fmla="*/ 209 h 915"/>
                <a:gd name="T16" fmla="*/ 839 w 981"/>
                <a:gd name="T17" fmla="*/ 105 h 915"/>
                <a:gd name="T18" fmla="*/ 695 w 981"/>
                <a:gd name="T19" fmla="*/ 29 h 915"/>
                <a:gd name="T20" fmla="*/ 501 w 981"/>
                <a:gd name="T21" fmla="*/ 0 h 915"/>
                <a:gd name="T22" fmla="*/ 295 w 981"/>
                <a:gd name="T23" fmla="*/ 34 h 915"/>
                <a:gd name="T24" fmla="*/ 133 w 981"/>
                <a:gd name="T25" fmla="*/ 134 h 915"/>
                <a:gd name="T26" fmla="*/ 31 w 981"/>
                <a:gd name="T27" fmla="*/ 283 h 915"/>
                <a:gd name="T28" fmla="*/ 0 w 981"/>
                <a:gd name="T29" fmla="*/ 464 h 915"/>
                <a:gd name="T30" fmla="*/ 32 w 981"/>
                <a:gd name="T31" fmla="*/ 639 h 915"/>
                <a:gd name="T32" fmla="*/ 175 w 981"/>
                <a:gd name="T33" fmla="*/ 224 h 915"/>
                <a:gd name="T34" fmla="*/ 292 w 981"/>
                <a:gd name="T35" fmla="*/ 97 h 915"/>
                <a:gd name="T36" fmla="*/ 473 w 981"/>
                <a:gd name="T37" fmla="*/ 53 h 915"/>
                <a:gd name="T38" fmla="*/ 605 w 981"/>
                <a:gd name="T39" fmla="*/ 74 h 915"/>
                <a:gd name="T40" fmla="*/ 705 w 981"/>
                <a:gd name="T41" fmla="*/ 125 h 915"/>
                <a:gd name="T42" fmla="*/ 772 w 981"/>
                <a:gd name="T43" fmla="*/ 197 h 915"/>
                <a:gd name="T44" fmla="*/ 816 w 981"/>
                <a:gd name="T45" fmla="*/ 289 h 915"/>
                <a:gd name="T46" fmla="*/ 843 w 981"/>
                <a:gd name="T47" fmla="*/ 470 h 915"/>
                <a:gd name="T48" fmla="*/ 806 w 981"/>
                <a:gd name="T49" fmla="*/ 674 h 915"/>
                <a:gd name="T50" fmla="*/ 691 w 981"/>
                <a:gd name="T51" fmla="*/ 811 h 915"/>
                <a:gd name="T52" fmla="*/ 509 w 981"/>
                <a:gd name="T53" fmla="*/ 859 h 915"/>
                <a:gd name="T54" fmla="*/ 373 w 981"/>
                <a:gd name="T55" fmla="*/ 836 h 915"/>
                <a:gd name="T56" fmla="*/ 260 w 981"/>
                <a:gd name="T57" fmla="*/ 761 h 915"/>
                <a:gd name="T58" fmla="*/ 179 w 981"/>
                <a:gd name="T59" fmla="*/ 637 h 915"/>
                <a:gd name="T60" fmla="*/ 148 w 981"/>
                <a:gd name="T61" fmla="*/ 532 h 915"/>
                <a:gd name="T62" fmla="*/ 136 w 981"/>
                <a:gd name="T63" fmla="*/ 412 h 915"/>
                <a:gd name="T64" fmla="*/ 175 w 981"/>
                <a:gd name="T65" fmla="*/ 224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81" h="915">
                  <a:moveTo>
                    <a:pt x="32" y="639"/>
                  </a:moveTo>
                  <a:cubicBezTo>
                    <a:pt x="53" y="699"/>
                    <a:pt x="84" y="749"/>
                    <a:pt x="125" y="790"/>
                  </a:cubicBezTo>
                  <a:cubicBezTo>
                    <a:pt x="165" y="832"/>
                    <a:pt x="215" y="863"/>
                    <a:pt x="274" y="884"/>
                  </a:cubicBezTo>
                  <a:cubicBezTo>
                    <a:pt x="333" y="904"/>
                    <a:pt x="396" y="915"/>
                    <a:pt x="464" y="915"/>
                  </a:cubicBezTo>
                  <a:cubicBezTo>
                    <a:pt x="613" y="915"/>
                    <a:pt x="736" y="869"/>
                    <a:pt x="834" y="777"/>
                  </a:cubicBezTo>
                  <a:cubicBezTo>
                    <a:pt x="932" y="684"/>
                    <a:pt x="981" y="569"/>
                    <a:pt x="981" y="430"/>
                  </a:cubicBezTo>
                  <a:cubicBezTo>
                    <a:pt x="981" y="387"/>
                    <a:pt x="976" y="346"/>
                    <a:pt x="967" y="308"/>
                  </a:cubicBezTo>
                  <a:cubicBezTo>
                    <a:pt x="957" y="270"/>
                    <a:pt x="944" y="237"/>
                    <a:pt x="927" y="209"/>
                  </a:cubicBezTo>
                  <a:cubicBezTo>
                    <a:pt x="906" y="171"/>
                    <a:pt x="876" y="137"/>
                    <a:pt x="839" y="105"/>
                  </a:cubicBezTo>
                  <a:cubicBezTo>
                    <a:pt x="801" y="73"/>
                    <a:pt x="754" y="48"/>
                    <a:pt x="695" y="29"/>
                  </a:cubicBezTo>
                  <a:cubicBezTo>
                    <a:pt x="637" y="10"/>
                    <a:pt x="572" y="0"/>
                    <a:pt x="501" y="0"/>
                  </a:cubicBezTo>
                  <a:cubicBezTo>
                    <a:pt x="423" y="0"/>
                    <a:pt x="355" y="11"/>
                    <a:pt x="295" y="34"/>
                  </a:cubicBezTo>
                  <a:cubicBezTo>
                    <a:pt x="234" y="56"/>
                    <a:pt x="181" y="89"/>
                    <a:pt x="133" y="134"/>
                  </a:cubicBezTo>
                  <a:cubicBezTo>
                    <a:pt x="85" y="178"/>
                    <a:pt x="51" y="228"/>
                    <a:pt x="31" y="283"/>
                  </a:cubicBezTo>
                  <a:cubicBezTo>
                    <a:pt x="10" y="338"/>
                    <a:pt x="0" y="398"/>
                    <a:pt x="0" y="464"/>
                  </a:cubicBezTo>
                  <a:cubicBezTo>
                    <a:pt x="0" y="521"/>
                    <a:pt x="11" y="580"/>
                    <a:pt x="32" y="639"/>
                  </a:cubicBezTo>
                  <a:close/>
                  <a:moveTo>
                    <a:pt x="175" y="224"/>
                  </a:moveTo>
                  <a:cubicBezTo>
                    <a:pt x="201" y="168"/>
                    <a:pt x="240" y="126"/>
                    <a:pt x="292" y="97"/>
                  </a:cubicBezTo>
                  <a:cubicBezTo>
                    <a:pt x="344" y="68"/>
                    <a:pt x="404" y="53"/>
                    <a:pt x="473" y="53"/>
                  </a:cubicBezTo>
                  <a:cubicBezTo>
                    <a:pt x="520" y="53"/>
                    <a:pt x="564" y="60"/>
                    <a:pt x="605" y="74"/>
                  </a:cubicBezTo>
                  <a:cubicBezTo>
                    <a:pt x="646" y="87"/>
                    <a:pt x="680" y="105"/>
                    <a:pt x="705" y="125"/>
                  </a:cubicBezTo>
                  <a:cubicBezTo>
                    <a:pt x="731" y="146"/>
                    <a:pt x="753" y="170"/>
                    <a:pt x="772" y="197"/>
                  </a:cubicBezTo>
                  <a:cubicBezTo>
                    <a:pt x="790" y="224"/>
                    <a:pt x="805" y="255"/>
                    <a:pt x="816" y="289"/>
                  </a:cubicBezTo>
                  <a:cubicBezTo>
                    <a:pt x="834" y="344"/>
                    <a:pt x="843" y="405"/>
                    <a:pt x="843" y="470"/>
                  </a:cubicBezTo>
                  <a:cubicBezTo>
                    <a:pt x="843" y="548"/>
                    <a:pt x="831" y="615"/>
                    <a:pt x="806" y="674"/>
                  </a:cubicBezTo>
                  <a:cubicBezTo>
                    <a:pt x="780" y="733"/>
                    <a:pt x="742" y="778"/>
                    <a:pt x="691" y="811"/>
                  </a:cubicBezTo>
                  <a:cubicBezTo>
                    <a:pt x="639" y="843"/>
                    <a:pt x="579" y="859"/>
                    <a:pt x="509" y="859"/>
                  </a:cubicBezTo>
                  <a:cubicBezTo>
                    <a:pt x="459" y="859"/>
                    <a:pt x="414" y="851"/>
                    <a:pt x="373" y="836"/>
                  </a:cubicBezTo>
                  <a:cubicBezTo>
                    <a:pt x="331" y="820"/>
                    <a:pt x="294" y="795"/>
                    <a:pt x="260" y="761"/>
                  </a:cubicBezTo>
                  <a:cubicBezTo>
                    <a:pt x="227" y="728"/>
                    <a:pt x="200" y="686"/>
                    <a:pt x="179" y="637"/>
                  </a:cubicBezTo>
                  <a:cubicBezTo>
                    <a:pt x="167" y="607"/>
                    <a:pt x="156" y="572"/>
                    <a:pt x="148" y="532"/>
                  </a:cubicBezTo>
                  <a:cubicBezTo>
                    <a:pt x="140" y="491"/>
                    <a:pt x="136" y="452"/>
                    <a:pt x="136" y="412"/>
                  </a:cubicBezTo>
                  <a:cubicBezTo>
                    <a:pt x="136" y="342"/>
                    <a:pt x="149" y="279"/>
                    <a:pt x="175" y="2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03602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1B8A-B196-4C92-B78E-CF62B58F5E6D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EEF6-673E-454E-86C7-8216BA506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08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1B8A-B196-4C92-B78E-CF62B58F5E6D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EEF6-673E-454E-86C7-8216BA506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949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1B8A-B196-4C92-B78E-CF62B58F5E6D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EEF6-673E-454E-86C7-8216BA50636A}" type="slidenum">
              <a:rPr lang="en-US" smtClean="0"/>
              <a:t>‹#›</a:t>
            </a:fld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20650" y="6299200"/>
            <a:ext cx="420688" cy="458788"/>
            <a:chOff x="120650" y="6299200"/>
            <a:chExt cx="420688" cy="458788"/>
          </a:xfrm>
          <a:solidFill>
            <a:srgbClr val="FFFFFF"/>
          </a:solidFill>
        </p:grpSpPr>
        <p:sp>
          <p:nvSpPr>
            <p:cNvPr id="32" name="Freeform 9"/>
            <p:cNvSpPr>
              <a:spLocks noChangeAspect="1" noEditPoints="1"/>
            </p:cNvSpPr>
            <p:nvPr userDrawn="1"/>
          </p:nvSpPr>
          <p:spPr bwMode="auto">
            <a:xfrm>
              <a:off x="184150" y="6523038"/>
              <a:ext cx="293688" cy="234950"/>
            </a:xfrm>
            <a:custGeom>
              <a:avLst/>
              <a:gdLst>
                <a:gd name="T0" fmla="*/ 283 w 359"/>
                <a:gd name="T1" fmla="*/ 0 h 287"/>
                <a:gd name="T2" fmla="*/ 207 w 359"/>
                <a:gd name="T3" fmla="*/ 0 h 287"/>
                <a:gd name="T4" fmla="*/ 207 w 359"/>
                <a:gd name="T5" fmla="*/ 86 h 287"/>
                <a:gd name="T6" fmla="*/ 244 w 359"/>
                <a:gd name="T7" fmla="*/ 171 h 287"/>
                <a:gd name="T8" fmla="*/ 244 w 359"/>
                <a:gd name="T9" fmla="*/ 159 h 287"/>
                <a:gd name="T10" fmla="*/ 224 w 359"/>
                <a:gd name="T11" fmla="*/ 96 h 287"/>
                <a:gd name="T12" fmla="*/ 224 w 359"/>
                <a:gd name="T13" fmla="*/ 74 h 287"/>
                <a:gd name="T14" fmla="*/ 253 w 359"/>
                <a:gd name="T15" fmla="*/ 74 h 287"/>
                <a:gd name="T16" fmla="*/ 253 w 359"/>
                <a:gd name="T17" fmla="*/ 171 h 287"/>
                <a:gd name="T18" fmla="*/ 180 w 359"/>
                <a:gd name="T19" fmla="*/ 280 h 287"/>
                <a:gd name="T20" fmla="*/ 106 w 359"/>
                <a:gd name="T21" fmla="*/ 177 h 287"/>
                <a:gd name="T22" fmla="*/ 151 w 359"/>
                <a:gd name="T23" fmla="*/ 86 h 287"/>
                <a:gd name="T24" fmla="*/ 151 w 359"/>
                <a:gd name="T25" fmla="*/ 74 h 287"/>
                <a:gd name="T26" fmla="*/ 180 w 359"/>
                <a:gd name="T27" fmla="*/ 74 h 287"/>
                <a:gd name="T28" fmla="*/ 198 w 359"/>
                <a:gd name="T29" fmla="*/ 74 h 287"/>
                <a:gd name="T30" fmla="*/ 198 w 359"/>
                <a:gd name="T31" fmla="*/ 56 h 287"/>
                <a:gd name="T32" fmla="*/ 180 w 359"/>
                <a:gd name="T33" fmla="*/ 56 h 287"/>
                <a:gd name="T34" fmla="*/ 151 w 359"/>
                <a:gd name="T35" fmla="*/ 56 h 287"/>
                <a:gd name="T36" fmla="*/ 151 w 359"/>
                <a:gd name="T37" fmla="*/ 56 h 287"/>
                <a:gd name="T38" fmla="*/ 134 w 359"/>
                <a:gd name="T39" fmla="*/ 56 h 287"/>
                <a:gd name="T40" fmla="*/ 134 w 359"/>
                <a:gd name="T41" fmla="*/ 56 h 287"/>
                <a:gd name="T42" fmla="*/ 89 w 359"/>
                <a:gd name="T43" fmla="*/ 56 h 287"/>
                <a:gd name="T44" fmla="*/ 89 w 359"/>
                <a:gd name="T45" fmla="*/ 159 h 287"/>
                <a:gd name="T46" fmla="*/ 89 w 359"/>
                <a:gd name="T47" fmla="*/ 169 h 287"/>
                <a:gd name="T48" fmla="*/ 89 w 359"/>
                <a:gd name="T49" fmla="*/ 169 h 287"/>
                <a:gd name="T50" fmla="*/ 106 w 359"/>
                <a:gd name="T51" fmla="*/ 155 h 287"/>
                <a:gd name="T52" fmla="*/ 106 w 359"/>
                <a:gd name="T53" fmla="*/ 155 h 287"/>
                <a:gd name="T54" fmla="*/ 106 w 359"/>
                <a:gd name="T55" fmla="*/ 74 h 287"/>
                <a:gd name="T56" fmla="*/ 134 w 359"/>
                <a:gd name="T57" fmla="*/ 74 h 287"/>
                <a:gd name="T58" fmla="*/ 134 w 359"/>
                <a:gd name="T59" fmla="*/ 74 h 287"/>
                <a:gd name="T60" fmla="*/ 134 w 359"/>
                <a:gd name="T61" fmla="*/ 96 h 287"/>
                <a:gd name="T62" fmla="*/ 75 w 359"/>
                <a:gd name="T63" fmla="*/ 186 h 287"/>
                <a:gd name="T64" fmla="*/ 17 w 359"/>
                <a:gd name="T65" fmla="*/ 96 h 287"/>
                <a:gd name="T66" fmla="*/ 17 w 359"/>
                <a:gd name="T67" fmla="*/ 18 h 287"/>
                <a:gd name="T68" fmla="*/ 75 w 359"/>
                <a:gd name="T69" fmla="*/ 18 h 287"/>
                <a:gd name="T70" fmla="*/ 134 w 359"/>
                <a:gd name="T71" fmla="*/ 18 h 287"/>
                <a:gd name="T72" fmla="*/ 134 w 359"/>
                <a:gd name="T73" fmla="*/ 48 h 287"/>
                <a:gd name="T74" fmla="*/ 151 w 359"/>
                <a:gd name="T75" fmla="*/ 48 h 287"/>
                <a:gd name="T76" fmla="*/ 151 w 359"/>
                <a:gd name="T77" fmla="*/ 0 h 287"/>
                <a:gd name="T78" fmla="*/ 75 w 359"/>
                <a:gd name="T79" fmla="*/ 0 h 287"/>
                <a:gd name="T80" fmla="*/ 0 w 359"/>
                <a:gd name="T81" fmla="*/ 0 h 287"/>
                <a:gd name="T82" fmla="*/ 0 w 359"/>
                <a:gd name="T83" fmla="*/ 86 h 287"/>
                <a:gd name="T84" fmla="*/ 75 w 359"/>
                <a:gd name="T85" fmla="*/ 192 h 287"/>
                <a:gd name="T86" fmla="*/ 91 w 359"/>
                <a:gd name="T87" fmla="*/ 186 h 287"/>
                <a:gd name="T88" fmla="*/ 180 w 359"/>
                <a:gd name="T89" fmla="*/ 287 h 287"/>
                <a:gd name="T90" fmla="*/ 269 w 359"/>
                <a:gd name="T91" fmla="*/ 186 h 287"/>
                <a:gd name="T92" fmla="*/ 283 w 359"/>
                <a:gd name="T93" fmla="*/ 192 h 287"/>
                <a:gd name="T94" fmla="*/ 359 w 359"/>
                <a:gd name="T95" fmla="*/ 86 h 287"/>
                <a:gd name="T96" fmla="*/ 359 w 359"/>
                <a:gd name="T97" fmla="*/ 0 h 287"/>
                <a:gd name="T98" fmla="*/ 283 w 359"/>
                <a:gd name="T99" fmla="*/ 0 h 287"/>
                <a:gd name="T100" fmla="*/ 341 w 359"/>
                <a:gd name="T101" fmla="*/ 96 h 287"/>
                <a:gd name="T102" fmla="*/ 283 w 359"/>
                <a:gd name="T103" fmla="*/ 186 h 287"/>
                <a:gd name="T104" fmla="*/ 270 w 359"/>
                <a:gd name="T105" fmla="*/ 179 h 287"/>
                <a:gd name="T106" fmla="*/ 271 w 359"/>
                <a:gd name="T107" fmla="*/ 159 h 287"/>
                <a:gd name="T108" fmla="*/ 271 w 359"/>
                <a:gd name="T109" fmla="*/ 56 h 287"/>
                <a:gd name="T110" fmla="*/ 224 w 359"/>
                <a:gd name="T111" fmla="*/ 56 h 287"/>
                <a:gd name="T112" fmla="*/ 224 w 359"/>
                <a:gd name="T113" fmla="*/ 18 h 287"/>
                <a:gd name="T114" fmla="*/ 283 w 359"/>
                <a:gd name="T115" fmla="*/ 18 h 287"/>
                <a:gd name="T116" fmla="*/ 341 w 359"/>
                <a:gd name="T117" fmla="*/ 18 h 287"/>
                <a:gd name="T118" fmla="*/ 341 w 359"/>
                <a:gd name="T119" fmla="*/ 9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9" h="287">
                  <a:moveTo>
                    <a:pt x="283" y="0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207" y="86"/>
                    <a:pt x="207" y="86"/>
                    <a:pt x="207" y="86"/>
                  </a:cubicBezTo>
                  <a:cubicBezTo>
                    <a:pt x="207" y="125"/>
                    <a:pt x="221" y="152"/>
                    <a:pt x="244" y="171"/>
                  </a:cubicBezTo>
                  <a:cubicBezTo>
                    <a:pt x="244" y="159"/>
                    <a:pt x="244" y="159"/>
                    <a:pt x="244" y="159"/>
                  </a:cubicBezTo>
                  <a:cubicBezTo>
                    <a:pt x="227" y="139"/>
                    <a:pt x="224" y="116"/>
                    <a:pt x="224" y="96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171"/>
                    <a:pt x="253" y="171"/>
                    <a:pt x="253" y="171"/>
                  </a:cubicBezTo>
                  <a:cubicBezTo>
                    <a:pt x="253" y="207"/>
                    <a:pt x="243" y="252"/>
                    <a:pt x="180" y="280"/>
                  </a:cubicBezTo>
                  <a:cubicBezTo>
                    <a:pt x="119" y="253"/>
                    <a:pt x="107" y="211"/>
                    <a:pt x="106" y="177"/>
                  </a:cubicBezTo>
                  <a:cubicBezTo>
                    <a:pt x="135" y="157"/>
                    <a:pt x="151" y="129"/>
                    <a:pt x="151" y="86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89" y="162"/>
                    <a:pt x="89" y="166"/>
                    <a:pt x="89" y="169"/>
                  </a:cubicBezTo>
                  <a:cubicBezTo>
                    <a:pt x="89" y="169"/>
                    <a:pt x="89" y="169"/>
                    <a:pt x="89" y="169"/>
                  </a:cubicBezTo>
                  <a:cubicBezTo>
                    <a:pt x="96" y="165"/>
                    <a:pt x="101" y="160"/>
                    <a:pt x="106" y="155"/>
                  </a:cubicBezTo>
                  <a:cubicBezTo>
                    <a:pt x="106" y="155"/>
                    <a:pt x="106" y="155"/>
                    <a:pt x="106" y="155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34" y="126"/>
                    <a:pt x="128" y="162"/>
                    <a:pt x="75" y="186"/>
                  </a:cubicBezTo>
                  <a:cubicBezTo>
                    <a:pt x="23" y="162"/>
                    <a:pt x="17" y="126"/>
                    <a:pt x="17" y="96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43"/>
                    <a:pt x="28" y="174"/>
                    <a:pt x="75" y="192"/>
                  </a:cubicBezTo>
                  <a:cubicBezTo>
                    <a:pt x="81" y="190"/>
                    <a:pt x="86" y="188"/>
                    <a:pt x="91" y="186"/>
                  </a:cubicBezTo>
                  <a:cubicBezTo>
                    <a:pt x="99" y="237"/>
                    <a:pt x="131" y="268"/>
                    <a:pt x="180" y="287"/>
                  </a:cubicBezTo>
                  <a:cubicBezTo>
                    <a:pt x="228" y="268"/>
                    <a:pt x="260" y="238"/>
                    <a:pt x="269" y="186"/>
                  </a:cubicBezTo>
                  <a:cubicBezTo>
                    <a:pt x="273" y="188"/>
                    <a:pt x="278" y="190"/>
                    <a:pt x="283" y="192"/>
                  </a:cubicBezTo>
                  <a:cubicBezTo>
                    <a:pt x="330" y="174"/>
                    <a:pt x="359" y="143"/>
                    <a:pt x="359" y="86"/>
                  </a:cubicBezTo>
                  <a:cubicBezTo>
                    <a:pt x="359" y="0"/>
                    <a:pt x="359" y="0"/>
                    <a:pt x="359" y="0"/>
                  </a:cubicBezTo>
                  <a:lnTo>
                    <a:pt x="283" y="0"/>
                  </a:lnTo>
                  <a:close/>
                  <a:moveTo>
                    <a:pt x="341" y="96"/>
                  </a:moveTo>
                  <a:cubicBezTo>
                    <a:pt x="341" y="126"/>
                    <a:pt x="336" y="162"/>
                    <a:pt x="283" y="186"/>
                  </a:cubicBezTo>
                  <a:cubicBezTo>
                    <a:pt x="278" y="184"/>
                    <a:pt x="274" y="182"/>
                    <a:pt x="270" y="179"/>
                  </a:cubicBezTo>
                  <a:cubicBezTo>
                    <a:pt x="270" y="173"/>
                    <a:pt x="271" y="166"/>
                    <a:pt x="271" y="159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24" y="56"/>
                    <a:pt x="224" y="56"/>
                    <a:pt x="224" y="56"/>
                  </a:cubicBezTo>
                  <a:cubicBezTo>
                    <a:pt x="224" y="18"/>
                    <a:pt x="224" y="18"/>
                    <a:pt x="224" y="18"/>
                  </a:cubicBezTo>
                  <a:cubicBezTo>
                    <a:pt x="283" y="18"/>
                    <a:pt x="283" y="18"/>
                    <a:pt x="283" y="18"/>
                  </a:cubicBezTo>
                  <a:cubicBezTo>
                    <a:pt x="341" y="18"/>
                    <a:pt x="341" y="18"/>
                    <a:pt x="341" y="18"/>
                  </a:cubicBezTo>
                  <a:lnTo>
                    <a:pt x="341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3" name="Group 32"/>
            <p:cNvGrpSpPr/>
            <p:nvPr userDrawn="1"/>
          </p:nvGrpSpPr>
          <p:grpSpPr>
            <a:xfrm>
              <a:off x="120650" y="6299200"/>
              <a:ext cx="420688" cy="187326"/>
              <a:chOff x="120650" y="6299200"/>
              <a:chExt cx="420688" cy="187326"/>
            </a:xfrm>
            <a:grpFill/>
          </p:grpSpPr>
          <p:sp>
            <p:nvSpPr>
              <p:cNvPr id="34" name="Freeform 10"/>
              <p:cNvSpPr>
                <a:spLocks noChangeAspect="1"/>
              </p:cNvSpPr>
              <p:nvPr userDrawn="1"/>
            </p:nvSpPr>
            <p:spPr bwMode="auto">
              <a:xfrm>
                <a:off x="206375" y="6405563"/>
                <a:ext cx="63500" cy="79375"/>
              </a:xfrm>
              <a:custGeom>
                <a:avLst/>
                <a:gdLst>
                  <a:gd name="T0" fmla="*/ 6 w 76"/>
                  <a:gd name="T1" fmla="*/ 96 h 96"/>
                  <a:gd name="T2" fmla="*/ 6 w 76"/>
                  <a:gd name="T3" fmla="*/ 92 h 96"/>
                  <a:gd name="T4" fmla="*/ 12 w 76"/>
                  <a:gd name="T5" fmla="*/ 89 h 96"/>
                  <a:gd name="T6" fmla="*/ 13 w 76"/>
                  <a:gd name="T7" fmla="*/ 88 h 96"/>
                  <a:gd name="T8" fmla="*/ 13 w 76"/>
                  <a:gd name="T9" fmla="*/ 80 h 96"/>
                  <a:gd name="T10" fmla="*/ 14 w 76"/>
                  <a:gd name="T11" fmla="*/ 68 h 96"/>
                  <a:gd name="T12" fmla="*/ 14 w 76"/>
                  <a:gd name="T13" fmla="*/ 32 h 96"/>
                  <a:gd name="T14" fmla="*/ 13 w 76"/>
                  <a:gd name="T15" fmla="*/ 14 h 96"/>
                  <a:gd name="T16" fmla="*/ 12 w 76"/>
                  <a:gd name="T17" fmla="*/ 6 h 96"/>
                  <a:gd name="T18" fmla="*/ 10 w 76"/>
                  <a:gd name="T19" fmla="*/ 5 h 96"/>
                  <a:gd name="T20" fmla="*/ 0 w 76"/>
                  <a:gd name="T21" fmla="*/ 4 h 96"/>
                  <a:gd name="T22" fmla="*/ 0 w 76"/>
                  <a:gd name="T23" fmla="*/ 0 h 96"/>
                  <a:gd name="T24" fmla="*/ 21 w 76"/>
                  <a:gd name="T25" fmla="*/ 0 h 96"/>
                  <a:gd name="T26" fmla="*/ 41 w 76"/>
                  <a:gd name="T27" fmla="*/ 0 h 96"/>
                  <a:gd name="T28" fmla="*/ 41 w 76"/>
                  <a:gd name="T29" fmla="*/ 4 h 96"/>
                  <a:gd name="T30" fmla="*/ 31 w 76"/>
                  <a:gd name="T31" fmla="*/ 5 h 96"/>
                  <a:gd name="T32" fmla="*/ 29 w 76"/>
                  <a:gd name="T33" fmla="*/ 6 h 96"/>
                  <a:gd name="T34" fmla="*/ 28 w 76"/>
                  <a:gd name="T35" fmla="*/ 13 h 96"/>
                  <a:gd name="T36" fmla="*/ 27 w 76"/>
                  <a:gd name="T37" fmla="*/ 32 h 96"/>
                  <a:gd name="T38" fmla="*/ 27 w 76"/>
                  <a:gd name="T39" fmla="*/ 78 h 96"/>
                  <a:gd name="T40" fmla="*/ 28 w 76"/>
                  <a:gd name="T41" fmla="*/ 89 h 96"/>
                  <a:gd name="T42" fmla="*/ 39 w 76"/>
                  <a:gd name="T43" fmla="*/ 90 h 96"/>
                  <a:gd name="T44" fmla="*/ 67 w 76"/>
                  <a:gd name="T45" fmla="*/ 87 h 96"/>
                  <a:gd name="T46" fmla="*/ 69 w 76"/>
                  <a:gd name="T47" fmla="*/ 82 h 96"/>
                  <a:gd name="T48" fmla="*/ 72 w 76"/>
                  <a:gd name="T49" fmla="*/ 71 h 96"/>
                  <a:gd name="T50" fmla="*/ 76 w 76"/>
                  <a:gd name="T51" fmla="*/ 71 h 96"/>
                  <a:gd name="T52" fmla="*/ 73 w 76"/>
                  <a:gd name="T53" fmla="*/ 95 h 96"/>
                  <a:gd name="T54" fmla="*/ 69 w 76"/>
                  <a:gd name="T55" fmla="*/ 96 h 96"/>
                  <a:gd name="T56" fmla="*/ 57 w 76"/>
                  <a:gd name="T57" fmla="*/ 96 h 96"/>
                  <a:gd name="T58" fmla="*/ 20 w 76"/>
                  <a:gd name="T59" fmla="*/ 95 h 96"/>
                  <a:gd name="T60" fmla="*/ 6 w 76"/>
                  <a:gd name="T6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6" h="96">
                    <a:moveTo>
                      <a:pt x="6" y="96"/>
                    </a:moveTo>
                    <a:cubicBezTo>
                      <a:pt x="6" y="92"/>
                      <a:pt x="6" y="92"/>
                      <a:pt x="6" y="92"/>
                    </a:cubicBezTo>
                    <a:cubicBezTo>
                      <a:pt x="9" y="91"/>
                      <a:pt x="11" y="90"/>
                      <a:pt x="12" y="89"/>
                    </a:cubicBezTo>
                    <a:cubicBezTo>
                      <a:pt x="12" y="89"/>
                      <a:pt x="12" y="88"/>
                      <a:pt x="13" y="88"/>
                    </a:cubicBezTo>
                    <a:cubicBezTo>
                      <a:pt x="13" y="86"/>
                      <a:pt x="13" y="84"/>
                      <a:pt x="13" y="80"/>
                    </a:cubicBezTo>
                    <a:cubicBezTo>
                      <a:pt x="14" y="73"/>
                      <a:pt x="14" y="70"/>
                      <a:pt x="14" y="68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4" y="20"/>
                      <a:pt x="13" y="14"/>
                    </a:cubicBezTo>
                    <a:cubicBezTo>
                      <a:pt x="13" y="10"/>
                      <a:pt x="13" y="7"/>
                      <a:pt x="12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9" y="4"/>
                      <a:pt x="5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18" y="0"/>
                      <a:pt x="21" y="0"/>
                    </a:cubicBezTo>
                    <a:cubicBezTo>
                      <a:pt x="24" y="0"/>
                      <a:pt x="31" y="0"/>
                      <a:pt x="41" y="0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36" y="4"/>
                      <a:pt x="32" y="4"/>
                      <a:pt x="31" y="5"/>
                    </a:cubicBezTo>
                    <a:cubicBezTo>
                      <a:pt x="30" y="5"/>
                      <a:pt x="29" y="6"/>
                      <a:pt x="29" y="6"/>
                    </a:cubicBezTo>
                    <a:cubicBezTo>
                      <a:pt x="28" y="7"/>
                      <a:pt x="28" y="9"/>
                      <a:pt x="28" y="13"/>
                    </a:cubicBezTo>
                    <a:cubicBezTo>
                      <a:pt x="27" y="14"/>
                      <a:pt x="27" y="20"/>
                      <a:pt x="27" y="32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7" y="82"/>
                      <a:pt x="27" y="86"/>
                      <a:pt x="28" y="89"/>
                    </a:cubicBezTo>
                    <a:cubicBezTo>
                      <a:pt x="33" y="89"/>
                      <a:pt x="33" y="90"/>
                      <a:pt x="39" y="90"/>
                    </a:cubicBezTo>
                    <a:cubicBezTo>
                      <a:pt x="52" y="90"/>
                      <a:pt x="62" y="89"/>
                      <a:pt x="67" y="87"/>
                    </a:cubicBezTo>
                    <a:cubicBezTo>
                      <a:pt x="68" y="86"/>
                      <a:pt x="68" y="84"/>
                      <a:pt x="69" y="82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76" y="71"/>
                      <a:pt x="76" y="71"/>
                      <a:pt x="76" y="71"/>
                    </a:cubicBezTo>
                    <a:cubicBezTo>
                      <a:pt x="75" y="78"/>
                      <a:pt x="74" y="86"/>
                      <a:pt x="73" y="95"/>
                    </a:cubicBezTo>
                    <a:cubicBezTo>
                      <a:pt x="71" y="95"/>
                      <a:pt x="70" y="95"/>
                      <a:pt x="69" y="96"/>
                    </a:cubicBezTo>
                    <a:cubicBezTo>
                      <a:pt x="66" y="96"/>
                      <a:pt x="63" y="96"/>
                      <a:pt x="57" y="96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15" y="95"/>
                      <a:pt x="11" y="95"/>
                      <a:pt x="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" name="Freeform 11"/>
              <p:cNvSpPr>
                <a:spLocks noChangeAspect="1" noEditPoints="1"/>
              </p:cNvSpPr>
              <p:nvPr userDrawn="1"/>
            </p:nvSpPr>
            <p:spPr bwMode="auto">
              <a:xfrm>
                <a:off x="276225" y="6405563"/>
                <a:ext cx="34925" cy="79375"/>
              </a:xfrm>
              <a:custGeom>
                <a:avLst/>
                <a:gdLst>
                  <a:gd name="T0" fmla="*/ 42 w 42"/>
                  <a:gd name="T1" fmla="*/ 91 h 96"/>
                  <a:gd name="T2" fmla="*/ 42 w 42"/>
                  <a:gd name="T3" fmla="*/ 96 h 96"/>
                  <a:gd name="T4" fmla="*/ 22 w 42"/>
                  <a:gd name="T5" fmla="*/ 95 h 96"/>
                  <a:gd name="T6" fmla="*/ 0 w 42"/>
                  <a:gd name="T7" fmla="*/ 96 h 96"/>
                  <a:gd name="T8" fmla="*/ 0 w 42"/>
                  <a:gd name="T9" fmla="*/ 91 h 96"/>
                  <a:gd name="T10" fmla="*/ 10 w 42"/>
                  <a:gd name="T11" fmla="*/ 91 h 96"/>
                  <a:gd name="T12" fmla="*/ 13 w 42"/>
                  <a:gd name="T13" fmla="*/ 89 h 96"/>
                  <a:gd name="T14" fmla="*/ 14 w 42"/>
                  <a:gd name="T15" fmla="*/ 83 h 96"/>
                  <a:gd name="T16" fmla="*/ 14 w 42"/>
                  <a:gd name="T17" fmla="*/ 63 h 96"/>
                  <a:gd name="T18" fmla="*/ 14 w 42"/>
                  <a:gd name="T19" fmla="*/ 32 h 96"/>
                  <a:gd name="T20" fmla="*/ 14 w 42"/>
                  <a:gd name="T21" fmla="*/ 14 h 96"/>
                  <a:gd name="T22" fmla="*/ 13 w 42"/>
                  <a:gd name="T23" fmla="*/ 6 h 96"/>
                  <a:gd name="T24" fmla="*/ 10 w 42"/>
                  <a:gd name="T25" fmla="*/ 5 h 96"/>
                  <a:gd name="T26" fmla="*/ 0 w 42"/>
                  <a:gd name="T27" fmla="*/ 4 h 96"/>
                  <a:gd name="T28" fmla="*/ 0 w 42"/>
                  <a:gd name="T29" fmla="*/ 0 h 96"/>
                  <a:gd name="T30" fmla="*/ 21 w 42"/>
                  <a:gd name="T31" fmla="*/ 0 h 96"/>
                  <a:gd name="T32" fmla="*/ 42 w 42"/>
                  <a:gd name="T33" fmla="*/ 0 h 96"/>
                  <a:gd name="T34" fmla="*/ 42 w 42"/>
                  <a:gd name="T35" fmla="*/ 4 h 96"/>
                  <a:gd name="T36" fmla="*/ 32 w 42"/>
                  <a:gd name="T37" fmla="*/ 5 h 96"/>
                  <a:gd name="T38" fmla="*/ 29 w 42"/>
                  <a:gd name="T39" fmla="*/ 6 h 96"/>
                  <a:gd name="T40" fmla="*/ 28 w 42"/>
                  <a:gd name="T41" fmla="*/ 13 h 96"/>
                  <a:gd name="T42" fmla="*/ 28 w 42"/>
                  <a:gd name="T43" fmla="*/ 32 h 96"/>
                  <a:gd name="T44" fmla="*/ 28 w 42"/>
                  <a:gd name="T45" fmla="*/ 63 h 96"/>
                  <a:gd name="T46" fmla="*/ 28 w 42"/>
                  <a:gd name="T47" fmla="*/ 81 h 96"/>
                  <a:gd name="T48" fmla="*/ 29 w 42"/>
                  <a:gd name="T49" fmla="*/ 89 h 96"/>
                  <a:gd name="T50" fmla="*/ 32 w 42"/>
                  <a:gd name="T51" fmla="*/ 91 h 96"/>
                  <a:gd name="T52" fmla="*/ 42 w 42"/>
                  <a:gd name="T53" fmla="*/ 91 h 96"/>
                  <a:gd name="T54" fmla="*/ 28 w 42"/>
                  <a:gd name="T55" fmla="*/ 13 h 96"/>
                  <a:gd name="T56" fmla="*/ 28 w 42"/>
                  <a:gd name="T57" fmla="*/ 32 h 96"/>
                  <a:gd name="T58" fmla="*/ 28 w 42"/>
                  <a:gd name="T59" fmla="*/ 6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2" h="96">
                    <a:moveTo>
                      <a:pt x="42" y="91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32" y="95"/>
                      <a:pt x="25" y="95"/>
                      <a:pt x="22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6" y="91"/>
                      <a:pt x="9" y="91"/>
                      <a:pt x="10" y="91"/>
                    </a:cubicBezTo>
                    <a:cubicBezTo>
                      <a:pt x="12" y="90"/>
                      <a:pt x="12" y="90"/>
                      <a:pt x="13" y="89"/>
                    </a:cubicBezTo>
                    <a:cubicBezTo>
                      <a:pt x="13" y="88"/>
                      <a:pt x="14" y="86"/>
                      <a:pt x="14" y="83"/>
                    </a:cubicBezTo>
                    <a:cubicBezTo>
                      <a:pt x="14" y="82"/>
                      <a:pt x="14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4" y="20"/>
                      <a:pt x="14" y="14"/>
                    </a:cubicBezTo>
                    <a:cubicBezTo>
                      <a:pt x="14" y="10"/>
                      <a:pt x="13" y="7"/>
                      <a:pt x="13" y="6"/>
                    </a:cubicBezTo>
                    <a:cubicBezTo>
                      <a:pt x="12" y="6"/>
                      <a:pt x="12" y="5"/>
                      <a:pt x="10" y="5"/>
                    </a:cubicBezTo>
                    <a:cubicBezTo>
                      <a:pt x="9" y="4"/>
                      <a:pt x="6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6" y="0"/>
                      <a:pt x="21" y="0"/>
                    </a:cubicBezTo>
                    <a:cubicBezTo>
                      <a:pt x="26" y="0"/>
                      <a:pt x="33" y="0"/>
                      <a:pt x="42" y="0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36" y="4"/>
                      <a:pt x="33" y="4"/>
                      <a:pt x="32" y="5"/>
                    </a:cubicBezTo>
                    <a:cubicBezTo>
                      <a:pt x="30" y="5"/>
                      <a:pt x="30" y="6"/>
                      <a:pt x="29" y="6"/>
                    </a:cubicBezTo>
                    <a:cubicBezTo>
                      <a:pt x="29" y="7"/>
                      <a:pt x="28" y="9"/>
                      <a:pt x="28" y="13"/>
                    </a:cubicBezTo>
                    <a:cubicBezTo>
                      <a:pt x="28" y="14"/>
                      <a:pt x="28" y="20"/>
                      <a:pt x="28" y="3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9"/>
                      <a:pt x="28" y="75"/>
                      <a:pt x="28" y="81"/>
                    </a:cubicBezTo>
                    <a:cubicBezTo>
                      <a:pt x="28" y="86"/>
                      <a:pt x="28" y="88"/>
                      <a:pt x="29" y="89"/>
                    </a:cubicBezTo>
                    <a:cubicBezTo>
                      <a:pt x="29" y="90"/>
                      <a:pt x="30" y="90"/>
                      <a:pt x="32" y="91"/>
                    </a:cubicBezTo>
                    <a:cubicBezTo>
                      <a:pt x="33" y="91"/>
                      <a:pt x="36" y="91"/>
                      <a:pt x="42" y="91"/>
                    </a:cubicBezTo>
                    <a:close/>
                    <a:moveTo>
                      <a:pt x="28" y="13"/>
                    </a:moveTo>
                    <a:cubicBezTo>
                      <a:pt x="28" y="14"/>
                      <a:pt x="28" y="20"/>
                      <a:pt x="28" y="32"/>
                    </a:cubicBezTo>
                    <a:cubicBezTo>
                      <a:pt x="28" y="63"/>
                      <a:pt x="28" y="63"/>
                      <a:pt x="28" y="63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" name="Freeform 12"/>
              <p:cNvSpPr>
                <a:spLocks noChangeAspect="1"/>
              </p:cNvSpPr>
              <p:nvPr userDrawn="1"/>
            </p:nvSpPr>
            <p:spPr bwMode="auto">
              <a:xfrm>
                <a:off x="323850" y="6405563"/>
                <a:ext cx="90488" cy="80963"/>
              </a:xfrm>
              <a:custGeom>
                <a:avLst/>
                <a:gdLst>
                  <a:gd name="T0" fmla="*/ 0 w 111"/>
                  <a:gd name="T1" fmla="*/ 96 h 98"/>
                  <a:gd name="T2" fmla="*/ 0 w 111"/>
                  <a:gd name="T3" fmla="*/ 91 h 98"/>
                  <a:gd name="T4" fmla="*/ 10 w 111"/>
                  <a:gd name="T5" fmla="*/ 90 h 98"/>
                  <a:gd name="T6" fmla="*/ 11 w 111"/>
                  <a:gd name="T7" fmla="*/ 89 h 98"/>
                  <a:gd name="T8" fmla="*/ 12 w 111"/>
                  <a:gd name="T9" fmla="*/ 82 h 98"/>
                  <a:gd name="T10" fmla="*/ 13 w 111"/>
                  <a:gd name="T11" fmla="*/ 67 h 98"/>
                  <a:gd name="T12" fmla="*/ 13 w 111"/>
                  <a:gd name="T13" fmla="*/ 12 h 98"/>
                  <a:gd name="T14" fmla="*/ 13 w 111"/>
                  <a:gd name="T15" fmla="*/ 9 h 98"/>
                  <a:gd name="T16" fmla="*/ 10 w 111"/>
                  <a:gd name="T17" fmla="*/ 6 h 98"/>
                  <a:gd name="T18" fmla="*/ 7 w 111"/>
                  <a:gd name="T19" fmla="*/ 4 h 98"/>
                  <a:gd name="T20" fmla="*/ 0 w 111"/>
                  <a:gd name="T21" fmla="*/ 4 h 98"/>
                  <a:gd name="T22" fmla="*/ 0 w 111"/>
                  <a:gd name="T23" fmla="*/ 0 h 98"/>
                  <a:gd name="T24" fmla="*/ 15 w 111"/>
                  <a:gd name="T25" fmla="*/ 0 h 98"/>
                  <a:gd name="T26" fmla="*/ 26 w 111"/>
                  <a:gd name="T27" fmla="*/ 0 h 98"/>
                  <a:gd name="T28" fmla="*/ 34 w 111"/>
                  <a:gd name="T29" fmla="*/ 11 h 98"/>
                  <a:gd name="T30" fmla="*/ 49 w 111"/>
                  <a:gd name="T31" fmla="*/ 28 h 98"/>
                  <a:gd name="T32" fmla="*/ 70 w 111"/>
                  <a:gd name="T33" fmla="*/ 52 h 98"/>
                  <a:gd name="T34" fmla="*/ 86 w 111"/>
                  <a:gd name="T35" fmla="*/ 71 h 98"/>
                  <a:gd name="T36" fmla="*/ 92 w 111"/>
                  <a:gd name="T37" fmla="*/ 78 h 98"/>
                  <a:gd name="T38" fmla="*/ 92 w 111"/>
                  <a:gd name="T39" fmla="*/ 29 h 98"/>
                  <a:gd name="T40" fmla="*/ 92 w 111"/>
                  <a:gd name="T41" fmla="*/ 13 h 98"/>
                  <a:gd name="T42" fmla="*/ 91 w 111"/>
                  <a:gd name="T43" fmla="*/ 6 h 98"/>
                  <a:gd name="T44" fmla="*/ 90 w 111"/>
                  <a:gd name="T45" fmla="*/ 5 h 98"/>
                  <a:gd name="T46" fmla="*/ 80 w 111"/>
                  <a:gd name="T47" fmla="*/ 4 h 98"/>
                  <a:gd name="T48" fmla="*/ 80 w 111"/>
                  <a:gd name="T49" fmla="*/ 0 h 98"/>
                  <a:gd name="T50" fmla="*/ 97 w 111"/>
                  <a:gd name="T51" fmla="*/ 0 h 98"/>
                  <a:gd name="T52" fmla="*/ 111 w 111"/>
                  <a:gd name="T53" fmla="*/ 0 h 98"/>
                  <a:gd name="T54" fmla="*/ 111 w 111"/>
                  <a:gd name="T55" fmla="*/ 4 h 98"/>
                  <a:gd name="T56" fmla="*/ 102 w 111"/>
                  <a:gd name="T57" fmla="*/ 5 h 98"/>
                  <a:gd name="T58" fmla="*/ 100 w 111"/>
                  <a:gd name="T59" fmla="*/ 6 h 98"/>
                  <a:gd name="T60" fmla="*/ 99 w 111"/>
                  <a:gd name="T61" fmla="*/ 13 h 98"/>
                  <a:gd name="T62" fmla="*/ 99 w 111"/>
                  <a:gd name="T63" fmla="*/ 29 h 98"/>
                  <a:gd name="T64" fmla="*/ 99 w 111"/>
                  <a:gd name="T65" fmla="*/ 61 h 98"/>
                  <a:gd name="T66" fmla="*/ 99 w 111"/>
                  <a:gd name="T67" fmla="*/ 98 h 98"/>
                  <a:gd name="T68" fmla="*/ 92 w 111"/>
                  <a:gd name="T69" fmla="*/ 98 h 98"/>
                  <a:gd name="T70" fmla="*/ 91 w 111"/>
                  <a:gd name="T71" fmla="*/ 96 h 98"/>
                  <a:gd name="T72" fmla="*/ 89 w 111"/>
                  <a:gd name="T73" fmla="*/ 95 h 98"/>
                  <a:gd name="T74" fmla="*/ 87 w 111"/>
                  <a:gd name="T75" fmla="*/ 93 h 98"/>
                  <a:gd name="T76" fmla="*/ 78 w 111"/>
                  <a:gd name="T77" fmla="*/ 83 h 98"/>
                  <a:gd name="T78" fmla="*/ 69 w 111"/>
                  <a:gd name="T79" fmla="*/ 72 h 98"/>
                  <a:gd name="T80" fmla="*/ 19 w 111"/>
                  <a:gd name="T81" fmla="*/ 14 h 98"/>
                  <a:gd name="T82" fmla="*/ 19 w 111"/>
                  <a:gd name="T83" fmla="*/ 66 h 98"/>
                  <a:gd name="T84" fmla="*/ 20 w 111"/>
                  <a:gd name="T85" fmla="*/ 82 h 98"/>
                  <a:gd name="T86" fmla="*/ 20 w 111"/>
                  <a:gd name="T87" fmla="*/ 89 h 98"/>
                  <a:gd name="T88" fmla="*/ 22 w 111"/>
                  <a:gd name="T89" fmla="*/ 90 h 98"/>
                  <a:gd name="T90" fmla="*/ 32 w 111"/>
                  <a:gd name="T91" fmla="*/ 91 h 98"/>
                  <a:gd name="T92" fmla="*/ 32 w 111"/>
                  <a:gd name="T93" fmla="*/ 96 h 98"/>
                  <a:gd name="T94" fmla="*/ 18 w 111"/>
                  <a:gd name="T95" fmla="*/ 95 h 98"/>
                  <a:gd name="T96" fmla="*/ 0 w 111"/>
                  <a:gd name="T97" fmla="*/ 9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1" h="98">
                    <a:moveTo>
                      <a:pt x="0" y="96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0"/>
                    </a:cubicBezTo>
                    <a:cubicBezTo>
                      <a:pt x="11" y="90"/>
                      <a:pt x="11" y="90"/>
                      <a:pt x="11" y="89"/>
                    </a:cubicBezTo>
                    <a:cubicBezTo>
                      <a:pt x="12" y="88"/>
                      <a:pt x="12" y="86"/>
                      <a:pt x="12" y="82"/>
                    </a:cubicBezTo>
                    <a:cubicBezTo>
                      <a:pt x="13" y="76"/>
                      <a:pt x="13" y="71"/>
                      <a:pt x="13" y="67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9" y="5"/>
                      <a:pt x="8" y="5"/>
                      <a:pt x="7" y="4"/>
                    </a:cubicBezTo>
                    <a:cubicBezTo>
                      <a:pt x="6" y="4"/>
                      <a:pt x="3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13" y="0"/>
                      <a:pt x="15" y="0"/>
                    </a:cubicBezTo>
                    <a:cubicBezTo>
                      <a:pt x="19" y="0"/>
                      <a:pt x="22" y="0"/>
                      <a:pt x="26" y="0"/>
                    </a:cubicBezTo>
                    <a:cubicBezTo>
                      <a:pt x="30" y="5"/>
                      <a:pt x="32" y="8"/>
                      <a:pt x="34" y="11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6" y="60"/>
                      <a:pt x="82" y="66"/>
                      <a:pt x="86" y="71"/>
                    </a:cubicBezTo>
                    <a:cubicBezTo>
                      <a:pt x="88" y="74"/>
                      <a:pt x="91" y="76"/>
                      <a:pt x="92" y="78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4"/>
                      <a:pt x="92" y="19"/>
                      <a:pt x="92" y="13"/>
                    </a:cubicBezTo>
                    <a:cubicBezTo>
                      <a:pt x="92" y="9"/>
                      <a:pt x="91" y="7"/>
                      <a:pt x="91" y="6"/>
                    </a:cubicBezTo>
                    <a:cubicBezTo>
                      <a:pt x="91" y="6"/>
                      <a:pt x="90" y="5"/>
                      <a:pt x="90" y="5"/>
                    </a:cubicBezTo>
                    <a:cubicBezTo>
                      <a:pt x="88" y="4"/>
                      <a:pt x="85" y="4"/>
                      <a:pt x="80" y="4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5" y="0"/>
                      <a:pt x="91" y="0"/>
                      <a:pt x="97" y="0"/>
                    </a:cubicBezTo>
                    <a:cubicBezTo>
                      <a:pt x="102" y="0"/>
                      <a:pt x="107" y="0"/>
                      <a:pt x="111" y="0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6" y="4"/>
                      <a:pt x="103" y="4"/>
                      <a:pt x="102" y="5"/>
                    </a:cubicBezTo>
                    <a:cubicBezTo>
                      <a:pt x="101" y="5"/>
                      <a:pt x="101" y="6"/>
                      <a:pt x="100" y="6"/>
                    </a:cubicBezTo>
                    <a:cubicBezTo>
                      <a:pt x="100" y="7"/>
                      <a:pt x="99" y="10"/>
                      <a:pt x="99" y="13"/>
                    </a:cubicBezTo>
                    <a:cubicBezTo>
                      <a:pt x="99" y="19"/>
                      <a:pt x="99" y="24"/>
                      <a:pt x="99" y="29"/>
                    </a:cubicBezTo>
                    <a:cubicBezTo>
                      <a:pt x="99" y="61"/>
                      <a:pt x="99" y="61"/>
                      <a:pt x="99" y="61"/>
                    </a:cubicBezTo>
                    <a:cubicBezTo>
                      <a:pt x="99" y="68"/>
                      <a:pt x="99" y="80"/>
                      <a:pt x="99" y="98"/>
                    </a:cubicBezTo>
                    <a:cubicBezTo>
                      <a:pt x="92" y="98"/>
                      <a:pt x="92" y="98"/>
                      <a:pt x="92" y="98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0" y="96"/>
                      <a:pt x="90" y="95"/>
                      <a:pt x="89" y="95"/>
                    </a:cubicBezTo>
                    <a:cubicBezTo>
                      <a:pt x="89" y="95"/>
                      <a:pt x="88" y="94"/>
                      <a:pt x="87" y="93"/>
                    </a:cubicBezTo>
                    <a:cubicBezTo>
                      <a:pt x="83" y="88"/>
                      <a:pt x="80" y="85"/>
                      <a:pt x="78" y="83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9" y="71"/>
                      <a:pt x="19" y="76"/>
                      <a:pt x="20" y="82"/>
                    </a:cubicBezTo>
                    <a:cubicBezTo>
                      <a:pt x="20" y="86"/>
                      <a:pt x="20" y="88"/>
                      <a:pt x="20" y="89"/>
                    </a:cubicBezTo>
                    <a:cubicBezTo>
                      <a:pt x="21" y="90"/>
                      <a:pt x="21" y="90"/>
                      <a:pt x="22" y="90"/>
                    </a:cubicBezTo>
                    <a:cubicBezTo>
                      <a:pt x="23" y="91"/>
                      <a:pt x="27" y="91"/>
                      <a:pt x="32" y="91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28" y="95"/>
                      <a:pt x="23" y="95"/>
                      <a:pt x="18" y="95"/>
                    </a:cubicBezTo>
                    <a:cubicBezTo>
                      <a:pt x="13" y="95"/>
                      <a:pt x="7" y="95"/>
                      <a:pt x="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7" name="Freeform 13"/>
              <p:cNvSpPr>
                <a:spLocks noChangeAspect="1"/>
              </p:cNvSpPr>
              <p:nvPr userDrawn="1"/>
            </p:nvSpPr>
            <p:spPr bwMode="auto">
              <a:xfrm>
                <a:off x="425450" y="6405563"/>
                <a:ext cx="33338" cy="79375"/>
              </a:xfrm>
              <a:custGeom>
                <a:avLst/>
                <a:gdLst>
                  <a:gd name="T0" fmla="*/ 41 w 41"/>
                  <a:gd name="T1" fmla="*/ 91 h 96"/>
                  <a:gd name="T2" fmla="*/ 41 w 41"/>
                  <a:gd name="T3" fmla="*/ 96 h 96"/>
                  <a:gd name="T4" fmla="*/ 21 w 41"/>
                  <a:gd name="T5" fmla="*/ 95 h 96"/>
                  <a:gd name="T6" fmla="*/ 0 w 41"/>
                  <a:gd name="T7" fmla="*/ 96 h 96"/>
                  <a:gd name="T8" fmla="*/ 0 w 41"/>
                  <a:gd name="T9" fmla="*/ 91 h 96"/>
                  <a:gd name="T10" fmla="*/ 10 w 41"/>
                  <a:gd name="T11" fmla="*/ 91 h 96"/>
                  <a:gd name="T12" fmla="*/ 12 w 41"/>
                  <a:gd name="T13" fmla="*/ 89 h 96"/>
                  <a:gd name="T14" fmla="*/ 13 w 41"/>
                  <a:gd name="T15" fmla="*/ 83 h 96"/>
                  <a:gd name="T16" fmla="*/ 14 w 41"/>
                  <a:gd name="T17" fmla="*/ 63 h 96"/>
                  <a:gd name="T18" fmla="*/ 14 w 41"/>
                  <a:gd name="T19" fmla="*/ 32 h 96"/>
                  <a:gd name="T20" fmla="*/ 13 w 41"/>
                  <a:gd name="T21" fmla="*/ 14 h 96"/>
                  <a:gd name="T22" fmla="*/ 12 w 41"/>
                  <a:gd name="T23" fmla="*/ 6 h 96"/>
                  <a:gd name="T24" fmla="*/ 10 w 41"/>
                  <a:gd name="T25" fmla="*/ 5 h 96"/>
                  <a:gd name="T26" fmla="*/ 0 w 41"/>
                  <a:gd name="T27" fmla="*/ 4 h 96"/>
                  <a:gd name="T28" fmla="*/ 0 w 41"/>
                  <a:gd name="T29" fmla="*/ 0 h 96"/>
                  <a:gd name="T30" fmla="*/ 20 w 41"/>
                  <a:gd name="T31" fmla="*/ 0 h 96"/>
                  <a:gd name="T32" fmla="*/ 41 w 41"/>
                  <a:gd name="T33" fmla="*/ 0 h 96"/>
                  <a:gd name="T34" fmla="*/ 41 w 41"/>
                  <a:gd name="T35" fmla="*/ 4 h 96"/>
                  <a:gd name="T36" fmla="*/ 31 w 41"/>
                  <a:gd name="T37" fmla="*/ 5 h 96"/>
                  <a:gd name="T38" fmla="*/ 28 w 41"/>
                  <a:gd name="T39" fmla="*/ 6 h 96"/>
                  <a:gd name="T40" fmla="*/ 27 w 41"/>
                  <a:gd name="T41" fmla="*/ 13 h 96"/>
                  <a:gd name="T42" fmla="*/ 27 w 41"/>
                  <a:gd name="T43" fmla="*/ 32 h 96"/>
                  <a:gd name="T44" fmla="*/ 27 w 41"/>
                  <a:gd name="T45" fmla="*/ 63 h 96"/>
                  <a:gd name="T46" fmla="*/ 27 w 41"/>
                  <a:gd name="T47" fmla="*/ 81 h 96"/>
                  <a:gd name="T48" fmla="*/ 28 w 41"/>
                  <a:gd name="T49" fmla="*/ 89 h 96"/>
                  <a:gd name="T50" fmla="*/ 31 w 41"/>
                  <a:gd name="T51" fmla="*/ 91 h 96"/>
                  <a:gd name="T52" fmla="*/ 41 w 41"/>
                  <a:gd name="T53" fmla="*/ 9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1" h="96">
                    <a:moveTo>
                      <a:pt x="41" y="91"/>
                    </a:moveTo>
                    <a:cubicBezTo>
                      <a:pt x="41" y="96"/>
                      <a:pt x="41" y="96"/>
                      <a:pt x="41" y="96"/>
                    </a:cubicBezTo>
                    <a:cubicBezTo>
                      <a:pt x="31" y="95"/>
                      <a:pt x="24" y="95"/>
                      <a:pt x="21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1"/>
                    </a:cubicBezTo>
                    <a:cubicBezTo>
                      <a:pt x="11" y="90"/>
                      <a:pt x="12" y="90"/>
                      <a:pt x="12" y="89"/>
                    </a:cubicBezTo>
                    <a:cubicBezTo>
                      <a:pt x="13" y="88"/>
                      <a:pt x="13" y="86"/>
                      <a:pt x="13" y="83"/>
                    </a:cubicBezTo>
                    <a:cubicBezTo>
                      <a:pt x="13" y="82"/>
                      <a:pt x="13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3" y="20"/>
                      <a:pt x="13" y="14"/>
                    </a:cubicBezTo>
                    <a:cubicBezTo>
                      <a:pt x="13" y="10"/>
                      <a:pt x="13" y="7"/>
                      <a:pt x="12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8" y="4"/>
                      <a:pt x="5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5" y="0"/>
                      <a:pt x="20" y="0"/>
                    </a:cubicBezTo>
                    <a:cubicBezTo>
                      <a:pt x="25" y="0"/>
                      <a:pt x="32" y="0"/>
                      <a:pt x="41" y="0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35" y="4"/>
                      <a:pt x="32" y="4"/>
                      <a:pt x="31" y="5"/>
                    </a:cubicBezTo>
                    <a:cubicBezTo>
                      <a:pt x="30" y="5"/>
                      <a:pt x="29" y="6"/>
                      <a:pt x="28" y="6"/>
                    </a:cubicBezTo>
                    <a:cubicBezTo>
                      <a:pt x="28" y="7"/>
                      <a:pt x="27" y="9"/>
                      <a:pt x="27" y="13"/>
                    </a:cubicBezTo>
                    <a:cubicBezTo>
                      <a:pt x="27" y="14"/>
                      <a:pt x="27" y="20"/>
                      <a:pt x="27" y="32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7" y="69"/>
                      <a:pt x="27" y="75"/>
                      <a:pt x="27" y="81"/>
                    </a:cubicBezTo>
                    <a:cubicBezTo>
                      <a:pt x="27" y="86"/>
                      <a:pt x="28" y="88"/>
                      <a:pt x="28" y="89"/>
                    </a:cubicBezTo>
                    <a:cubicBezTo>
                      <a:pt x="29" y="90"/>
                      <a:pt x="30" y="90"/>
                      <a:pt x="31" y="91"/>
                    </a:cubicBezTo>
                    <a:cubicBezTo>
                      <a:pt x="32" y="91"/>
                      <a:pt x="35" y="91"/>
                      <a:pt x="4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" name="Freeform 14"/>
              <p:cNvSpPr>
                <a:spLocks noChangeAspect="1"/>
              </p:cNvSpPr>
              <p:nvPr userDrawn="1"/>
            </p:nvSpPr>
            <p:spPr bwMode="auto">
              <a:xfrm>
                <a:off x="463550" y="6403975"/>
                <a:ext cx="77788" cy="82550"/>
              </a:xfrm>
              <a:custGeom>
                <a:avLst/>
                <a:gdLst>
                  <a:gd name="T0" fmla="*/ 94 w 94"/>
                  <a:gd name="T1" fmla="*/ 86 h 100"/>
                  <a:gd name="T2" fmla="*/ 91 w 94"/>
                  <a:gd name="T3" fmla="*/ 92 h 100"/>
                  <a:gd name="T4" fmla="*/ 75 w 94"/>
                  <a:gd name="T5" fmla="*/ 98 h 100"/>
                  <a:gd name="T6" fmla="*/ 57 w 94"/>
                  <a:gd name="T7" fmla="*/ 100 h 100"/>
                  <a:gd name="T8" fmla="*/ 37 w 94"/>
                  <a:gd name="T9" fmla="*/ 97 h 100"/>
                  <a:gd name="T10" fmla="*/ 21 w 94"/>
                  <a:gd name="T11" fmla="*/ 89 h 100"/>
                  <a:gd name="T12" fmla="*/ 9 w 94"/>
                  <a:gd name="T13" fmla="*/ 78 h 100"/>
                  <a:gd name="T14" fmla="*/ 2 w 94"/>
                  <a:gd name="T15" fmla="*/ 65 h 100"/>
                  <a:gd name="T16" fmla="*/ 0 w 94"/>
                  <a:gd name="T17" fmla="*/ 50 h 100"/>
                  <a:gd name="T18" fmla="*/ 16 w 94"/>
                  <a:gd name="T19" fmla="*/ 14 h 100"/>
                  <a:gd name="T20" fmla="*/ 59 w 94"/>
                  <a:gd name="T21" fmla="*/ 0 h 100"/>
                  <a:gd name="T22" fmla="*/ 71 w 94"/>
                  <a:gd name="T23" fmla="*/ 1 h 100"/>
                  <a:gd name="T24" fmla="*/ 84 w 94"/>
                  <a:gd name="T25" fmla="*/ 3 h 100"/>
                  <a:gd name="T26" fmla="*/ 94 w 94"/>
                  <a:gd name="T27" fmla="*/ 6 h 100"/>
                  <a:gd name="T28" fmla="*/ 91 w 94"/>
                  <a:gd name="T29" fmla="*/ 13 h 100"/>
                  <a:gd name="T30" fmla="*/ 90 w 94"/>
                  <a:gd name="T31" fmla="*/ 26 h 100"/>
                  <a:gd name="T32" fmla="*/ 85 w 94"/>
                  <a:gd name="T33" fmla="*/ 26 h 100"/>
                  <a:gd name="T34" fmla="*/ 85 w 94"/>
                  <a:gd name="T35" fmla="*/ 18 h 100"/>
                  <a:gd name="T36" fmla="*/ 78 w 94"/>
                  <a:gd name="T37" fmla="*/ 9 h 100"/>
                  <a:gd name="T38" fmla="*/ 57 w 94"/>
                  <a:gd name="T39" fmla="*/ 5 h 100"/>
                  <a:gd name="T40" fmla="*/ 40 w 94"/>
                  <a:gd name="T41" fmla="*/ 8 h 100"/>
                  <a:gd name="T42" fmla="*/ 28 w 94"/>
                  <a:gd name="T43" fmla="*/ 15 h 100"/>
                  <a:gd name="T44" fmla="*/ 19 w 94"/>
                  <a:gd name="T45" fmla="*/ 28 h 100"/>
                  <a:gd name="T46" fmla="*/ 16 w 94"/>
                  <a:gd name="T47" fmla="*/ 47 h 100"/>
                  <a:gd name="T48" fmla="*/ 29 w 94"/>
                  <a:gd name="T49" fmla="*/ 80 h 100"/>
                  <a:gd name="T50" fmla="*/ 63 w 94"/>
                  <a:gd name="T51" fmla="*/ 92 h 100"/>
                  <a:gd name="T52" fmla="*/ 81 w 94"/>
                  <a:gd name="T53" fmla="*/ 90 h 100"/>
                  <a:gd name="T54" fmla="*/ 92 w 94"/>
                  <a:gd name="T55" fmla="*/ 84 h 100"/>
                  <a:gd name="T56" fmla="*/ 94 w 94"/>
                  <a:gd name="T57" fmla="*/ 8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" h="100">
                    <a:moveTo>
                      <a:pt x="94" y="86"/>
                    </a:moveTo>
                    <a:cubicBezTo>
                      <a:pt x="91" y="92"/>
                      <a:pt x="91" y="92"/>
                      <a:pt x="91" y="92"/>
                    </a:cubicBezTo>
                    <a:cubicBezTo>
                      <a:pt x="85" y="95"/>
                      <a:pt x="80" y="97"/>
                      <a:pt x="75" y="98"/>
                    </a:cubicBezTo>
                    <a:cubicBezTo>
                      <a:pt x="69" y="99"/>
                      <a:pt x="64" y="100"/>
                      <a:pt x="57" y="100"/>
                    </a:cubicBezTo>
                    <a:cubicBezTo>
                      <a:pt x="50" y="100"/>
                      <a:pt x="43" y="99"/>
                      <a:pt x="37" y="97"/>
                    </a:cubicBezTo>
                    <a:cubicBezTo>
                      <a:pt x="31" y="95"/>
                      <a:pt x="25" y="93"/>
                      <a:pt x="21" y="89"/>
                    </a:cubicBezTo>
                    <a:cubicBezTo>
                      <a:pt x="16" y="86"/>
                      <a:pt x="12" y="83"/>
                      <a:pt x="9" y="78"/>
                    </a:cubicBezTo>
                    <a:cubicBezTo>
                      <a:pt x="6" y="74"/>
                      <a:pt x="4" y="70"/>
                      <a:pt x="2" y="65"/>
                    </a:cubicBezTo>
                    <a:cubicBezTo>
                      <a:pt x="1" y="61"/>
                      <a:pt x="0" y="55"/>
                      <a:pt x="0" y="50"/>
                    </a:cubicBezTo>
                    <a:cubicBezTo>
                      <a:pt x="0" y="35"/>
                      <a:pt x="5" y="24"/>
                      <a:pt x="16" y="14"/>
                    </a:cubicBezTo>
                    <a:cubicBezTo>
                      <a:pt x="26" y="5"/>
                      <a:pt x="41" y="0"/>
                      <a:pt x="59" y="0"/>
                    </a:cubicBezTo>
                    <a:cubicBezTo>
                      <a:pt x="63" y="0"/>
                      <a:pt x="67" y="0"/>
                      <a:pt x="71" y="1"/>
                    </a:cubicBezTo>
                    <a:cubicBezTo>
                      <a:pt x="74" y="1"/>
                      <a:pt x="79" y="2"/>
                      <a:pt x="84" y="3"/>
                    </a:cubicBezTo>
                    <a:cubicBezTo>
                      <a:pt x="89" y="5"/>
                      <a:pt x="92" y="6"/>
                      <a:pt x="94" y="6"/>
                    </a:cubicBezTo>
                    <a:cubicBezTo>
                      <a:pt x="93" y="8"/>
                      <a:pt x="92" y="11"/>
                      <a:pt x="91" y="13"/>
                    </a:cubicBezTo>
                    <a:cubicBezTo>
                      <a:pt x="91" y="17"/>
                      <a:pt x="90" y="21"/>
                      <a:pt x="90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4"/>
                      <a:pt x="82" y="11"/>
                      <a:pt x="78" y="9"/>
                    </a:cubicBezTo>
                    <a:cubicBezTo>
                      <a:pt x="73" y="6"/>
                      <a:pt x="66" y="5"/>
                      <a:pt x="57" y="5"/>
                    </a:cubicBezTo>
                    <a:cubicBezTo>
                      <a:pt x="51" y="5"/>
                      <a:pt x="45" y="6"/>
                      <a:pt x="40" y="8"/>
                    </a:cubicBezTo>
                    <a:cubicBezTo>
                      <a:pt x="36" y="9"/>
                      <a:pt x="31" y="12"/>
                      <a:pt x="28" y="15"/>
                    </a:cubicBezTo>
                    <a:cubicBezTo>
                      <a:pt x="24" y="18"/>
                      <a:pt x="21" y="23"/>
                      <a:pt x="19" y="28"/>
                    </a:cubicBezTo>
                    <a:cubicBezTo>
                      <a:pt x="17" y="33"/>
                      <a:pt x="16" y="39"/>
                      <a:pt x="16" y="47"/>
                    </a:cubicBezTo>
                    <a:cubicBezTo>
                      <a:pt x="16" y="61"/>
                      <a:pt x="20" y="72"/>
                      <a:pt x="29" y="80"/>
                    </a:cubicBezTo>
                    <a:cubicBezTo>
                      <a:pt x="37" y="88"/>
                      <a:pt x="49" y="92"/>
                      <a:pt x="63" y="92"/>
                    </a:cubicBezTo>
                    <a:cubicBezTo>
                      <a:pt x="70" y="92"/>
                      <a:pt x="76" y="91"/>
                      <a:pt x="81" y="90"/>
                    </a:cubicBezTo>
                    <a:cubicBezTo>
                      <a:pt x="85" y="89"/>
                      <a:pt x="89" y="87"/>
                      <a:pt x="92" y="84"/>
                    </a:cubicBezTo>
                    <a:lnTo>
                      <a:pt x="94" y="8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" name="Freeform 15"/>
              <p:cNvSpPr>
                <a:spLocks noChangeAspect="1"/>
              </p:cNvSpPr>
              <p:nvPr userDrawn="1"/>
            </p:nvSpPr>
            <p:spPr bwMode="auto">
              <a:xfrm>
                <a:off x="120650" y="6403975"/>
                <a:ext cx="77788" cy="82550"/>
              </a:xfrm>
              <a:custGeom>
                <a:avLst/>
                <a:gdLst>
                  <a:gd name="T0" fmla="*/ 94 w 94"/>
                  <a:gd name="T1" fmla="*/ 86 h 100"/>
                  <a:gd name="T2" fmla="*/ 91 w 94"/>
                  <a:gd name="T3" fmla="*/ 92 h 100"/>
                  <a:gd name="T4" fmla="*/ 75 w 94"/>
                  <a:gd name="T5" fmla="*/ 98 h 100"/>
                  <a:gd name="T6" fmla="*/ 57 w 94"/>
                  <a:gd name="T7" fmla="*/ 100 h 100"/>
                  <a:gd name="T8" fmla="*/ 37 w 94"/>
                  <a:gd name="T9" fmla="*/ 97 h 100"/>
                  <a:gd name="T10" fmla="*/ 21 w 94"/>
                  <a:gd name="T11" fmla="*/ 89 h 100"/>
                  <a:gd name="T12" fmla="*/ 9 w 94"/>
                  <a:gd name="T13" fmla="*/ 78 h 100"/>
                  <a:gd name="T14" fmla="*/ 2 w 94"/>
                  <a:gd name="T15" fmla="*/ 65 h 100"/>
                  <a:gd name="T16" fmla="*/ 0 w 94"/>
                  <a:gd name="T17" fmla="*/ 50 h 100"/>
                  <a:gd name="T18" fmla="*/ 16 w 94"/>
                  <a:gd name="T19" fmla="*/ 14 h 100"/>
                  <a:gd name="T20" fmla="*/ 59 w 94"/>
                  <a:gd name="T21" fmla="*/ 0 h 100"/>
                  <a:gd name="T22" fmla="*/ 71 w 94"/>
                  <a:gd name="T23" fmla="*/ 1 h 100"/>
                  <a:gd name="T24" fmla="*/ 84 w 94"/>
                  <a:gd name="T25" fmla="*/ 3 h 100"/>
                  <a:gd name="T26" fmla="*/ 94 w 94"/>
                  <a:gd name="T27" fmla="*/ 6 h 100"/>
                  <a:gd name="T28" fmla="*/ 91 w 94"/>
                  <a:gd name="T29" fmla="*/ 13 h 100"/>
                  <a:gd name="T30" fmla="*/ 90 w 94"/>
                  <a:gd name="T31" fmla="*/ 26 h 100"/>
                  <a:gd name="T32" fmla="*/ 86 w 94"/>
                  <a:gd name="T33" fmla="*/ 26 h 100"/>
                  <a:gd name="T34" fmla="*/ 85 w 94"/>
                  <a:gd name="T35" fmla="*/ 18 h 100"/>
                  <a:gd name="T36" fmla="*/ 78 w 94"/>
                  <a:gd name="T37" fmla="*/ 9 h 100"/>
                  <a:gd name="T38" fmla="*/ 57 w 94"/>
                  <a:gd name="T39" fmla="*/ 5 h 100"/>
                  <a:gd name="T40" fmla="*/ 40 w 94"/>
                  <a:gd name="T41" fmla="*/ 8 h 100"/>
                  <a:gd name="T42" fmla="*/ 28 w 94"/>
                  <a:gd name="T43" fmla="*/ 15 h 100"/>
                  <a:gd name="T44" fmla="*/ 19 w 94"/>
                  <a:gd name="T45" fmla="*/ 28 h 100"/>
                  <a:gd name="T46" fmla="*/ 16 w 94"/>
                  <a:gd name="T47" fmla="*/ 47 h 100"/>
                  <a:gd name="T48" fmla="*/ 29 w 94"/>
                  <a:gd name="T49" fmla="*/ 80 h 100"/>
                  <a:gd name="T50" fmla="*/ 63 w 94"/>
                  <a:gd name="T51" fmla="*/ 92 h 100"/>
                  <a:gd name="T52" fmla="*/ 81 w 94"/>
                  <a:gd name="T53" fmla="*/ 90 h 100"/>
                  <a:gd name="T54" fmla="*/ 92 w 94"/>
                  <a:gd name="T55" fmla="*/ 84 h 100"/>
                  <a:gd name="T56" fmla="*/ 94 w 94"/>
                  <a:gd name="T57" fmla="*/ 8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" h="100">
                    <a:moveTo>
                      <a:pt x="94" y="86"/>
                    </a:moveTo>
                    <a:cubicBezTo>
                      <a:pt x="91" y="92"/>
                      <a:pt x="91" y="92"/>
                      <a:pt x="91" y="92"/>
                    </a:cubicBezTo>
                    <a:cubicBezTo>
                      <a:pt x="85" y="95"/>
                      <a:pt x="80" y="97"/>
                      <a:pt x="75" y="98"/>
                    </a:cubicBezTo>
                    <a:cubicBezTo>
                      <a:pt x="69" y="99"/>
                      <a:pt x="64" y="100"/>
                      <a:pt x="57" y="100"/>
                    </a:cubicBezTo>
                    <a:cubicBezTo>
                      <a:pt x="50" y="100"/>
                      <a:pt x="43" y="99"/>
                      <a:pt x="37" y="97"/>
                    </a:cubicBezTo>
                    <a:cubicBezTo>
                      <a:pt x="31" y="95"/>
                      <a:pt x="25" y="93"/>
                      <a:pt x="21" y="89"/>
                    </a:cubicBezTo>
                    <a:cubicBezTo>
                      <a:pt x="16" y="86"/>
                      <a:pt x="12" y="83"/>
                      <a:pt x="9" y="78"/>
                    </a:cubicBezTo>
                    <a:cubicBezTo>
                      <a:pt x="6" y="74"/>
                      <a:pt x="4" y="70"/>
                      <a:pt x="2" y="65"/>
                    </a:cubicBezTo>
                    <a:cubicBezTo>
                      <a:pt x="1" y="61"/>
                      <a:pt x="0" y="55"/>
                      <a:pt x="0" y="50"/>
                    </a:cubicBezTo>
                    <a:cubicBezTo>
                      <a:pt x="0" y="35"/>
                      <a:pt x="5" y="24"/>
                      <a:pt x="16" y="14"/>
                    </a:cubicBezTo>
                    <a:cubicBezTo>
                      <a:pt x="26" y="5"/>
                      <a:pt x="41" y="0"/>
                      <a:pt x="59" y="0"/>
                    </a:cubicBezTo>
                    <a:cubicBezTo>
                      <a:pt x="63" y="0"/>
                      <a:pt x="67" y="0"/>
                      <a:pt x="71" y="1"/>
                    </a:cubicBezTo>
                    <a:cubicBezTo>
                      <a:pt x="74" y="1"/>
                      <a:pt x="79" y="2"/>
                      <a:pt x="84" y="3"/>
                    </a:cubicBezTo>
                    <a:cubicBezTo>
                      <a:pt x="89" y="5"/>
                      <a:pt x="92" y="6"/>
                      <a:pt x="94" y="6"/>
                    </a:cubicBezTo>
                    <a:cubicBezTo>
                      <a:pt x="93" y="8"/>
                      <a:pt x="92" y="11"/>
                      <a:pt x="91" y="13"/>
                    </a:cubicBezTo>
                    <a:cubicBezTo>
                      <a:pt x="91" y="17"/>
                      <a:pt x="90" y="21"/>
                      <a:pt x="90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4"/>
                      <a:pt x="82" y="11"/>
                      <a:pt x="78" y="9"/>
                    </a:cubicBezTo>
                    <a:cubicBezTo>
                      <a:pt x="73" y="6"/>
                      <a:pt x="66" y="5"/>
                      <a:pt x="57" y="5"/>
                    </a:cubicBezTo>
                    <a:cubicBezTo>
                      <a:pt x="51" y="5"/>
                      <a:pt x="45" y="6"/>
                      <a:pt x="40" y="8"/>
                    </a:cubicBezTo>
                    <a:cubicBezTo>
                      <a:pt x="36" y="9"/>
                      <a:pt x="31" y="12"/>
                      <a:pt x="28" y="15"/>
                    </a:cubicBezTo>
                    <a:cubicBezTo>
                      <a:pt x="24" y="18"/>
                      <a:pt x="21" y="23"/>
                      <a:pt x="19" y="28"/>
                    </a:cubicBezTo>
                    <a:cubicBezTo>
                      <a:pt x="17" y="33"/>
                      <a:pt x="16" y="39"/>
                      <a:pt x="16" y="47"/>
                    </a:cubicBezTo>
                    <a:cubicBezTo>
                      <a:pt x="16" y="61"/>
                      <a:pt x="20" y="72"/>
                      <a:pt x="29" y="80"/>
                    </a:cubicBezTo>
                    <a:cubicBezTo>
                      <a:pt x="37" y="88"/>
                      <a:pt x="49" y="92"/>
                      <a:pt x="63" y="92"/>
                    </a:cubicBezTo>
                    <a:cubicBezTo>
                      <a:pt x="70" y="92"/>
                      <a:pt x="76" y="91"/>
                      <a:pt x="81" y="90"/>
                    </a:cubicBezTo>
                    <a:cubicBezTo>
                      <a:pt x="85" y="89"/>
                      <a:pt x="89" y="87"/>
                      <a:pt x="92" y="84"/>
                    </a:cubicBezTo>
                    <a:lnTo>
                      <a:pt x="94" y="8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" name="Freeform 16"/>
              <p:cNvSpPr>
                <a:spLocks noChangeAspect="1"/>
              </p:cNvSpPr>
              <p:nvPr userDrawn="1"/>
            </p:nvSpPr>
            <p:spPr bwMode="auto">
              <a:xfrm>
                <a:off x="153988" y="6300788"/>
                <a:ext cx="106363" cy="79375"/>
              </a:xfrm>
              <a:custGeom>
                <a:avLst/>
                <a:gdLst>
                  <a:gd name="T0" fmla="*/ 0 w 130"/>
                  <a:gd name="T1" fmla="*/ 4 h 97"/>
                  <a:gd name="T2" fmla="*/ 0 w 130"/>
                  <a:gd name="T3" fmla="*/ 0 h 97"/>
                  <a:gd name="T4" fmla="*/ 14 w 130"/>
                  <a:gd name="T5" fmla="*/ 0 h 97"/>
                  <a:gd name="T6" fmla="*/ 27 w 130"/>
                  <a:gd name="T7" fmla="*/ 0 h 97"/>
                  <a:gd name="T8" fmla="*/ 38 w 130"/>
                  <a:gd name="T9" fmla="*/ 24 h 97"/>
                  <a:gd name="T10" fmla="*/ 65 w 130"/>
                  <a:gd name="T11" fmla="*/ 76 h 97"/>
                  <a:gd name="T12" fmla="*/ 89 w 130"/>
                  <a:gd name="T13" fmla="*/ 28 h 97"/>
                  <a:gd name="T14" fmla="*/ 102 w 130"/>
                  <a:gd name="T15" fmla="*/ 0 h 97"/>
                  <a:gd name="T16" fmla="*/ 115 w 130"/>
                  <a:gd name="T17" fmla="*/ 0 h 97"/>
                  <a:gd name="T18" fmla="*/ 130 w 130"/>
                  <a:gd name="T19" fmla="*/ 0 h 97"/>
                  <a:gd name="T20" fmla="*/ 130 w 130"/>
                  <a:gd name="T21" fmla="*/ 4 h 97"/>
                  <a:gd name="T22" fmla="*/ 120 w 130"/>
                  <a:gd name="T23" fmla="*/ 5 h 97"/>
                  <a:gd name="T24" fmla="*/ 118 w 130"/>
                  <a:gd name="T25" fmla="*/ 7 h 97"/>
                  <a:gd name="T26" fmla="*/ 117 w 130"/>
                  <a:gd name="T27" fmla="*/ 13 h 97"/>
                  <a:gd name="T28" fmla="*/ 116 w 130"/>
                  <a:gd name="T29" fmla="*/ 32 h 97"/>
                  <a:gd name="T30" fmla="*/ 116 w 130"/>
                  <a:gd name="T31" fmla="*/ 63 h 97"/>
                  <a:gd name="T32" fmla="*/ 117 w 130"/>
                  <a:gd name="T33" fmla="*/ 81 h 97"/>
                  <a:gd name="T34" fmla="*/ 118 w 130"/>
                  <a:gd name="T35" fmla="*/ 89 h 97"/>
                  <a:gd name="T36" fmla="*/ 120 w 130"/>
                  <a:gd name="T37" fmla="*/ 90 h 97"/>
                  <a:gd name="T38" fmla="*/ 130 w 130"/>
                  <a:gd name="T39" fmla="*/ 91 h 97"/>
                  <a:gd name="T40" fmla="*/ 130 w 130"/>
                  <a:gd name="T41" fmla="*/ 95 h 97"/>
                  <a:gd name="T42" fmla="*/ 110 w 130"/>
                  <a:gd name="T43" fmla="*/ 95 h 97"/>
                  <a:gd name="T44" fmla="*/ 89 w 130"/>
                  <a:gd name="T45" fmla="*/ 95 h 97"/>
                  <a:gd name="T46" fmla="*/ 89 w 130"/>
                  <a:gd name="T47" fmla="*/ 91 h 97"/>
                  <a:gd name="T48" fmla="*/ 100 w 130"/>
                  <a:gd name="T49" fmla="*/ 90 h 97"/>
                  <a:gd name="T50" fmla="*/ 102 w 130"/>
                  <a:gd name="T51" fmla="*/ 89 h 97"/>
                  <a:gd name="T52" fmla="*/ 103 w 130"/>
                  <a:gd name="T53" fmla="*/ 82 h 97"/>
                  <a:gd name="T54" fmla="*/ 103 w 130"/>
                  <a:gd name="T55" fmla="*/ 63 h 97"/>
                  <a:gd name="T56" fmla="*/ 103 w 130"/>
                  <a:gd name="T57" fmla="*/ 14 h 97"/>
                  <a:gd name="T58" fmla="*/ 79 w 130"/>
                  <a:gd name="T59" fmla="*/ 62 h 97"/>
                  <a:gd name="T60" fmla="*/ 70 w 130"/>
                  <a:gd name="T61" fmla="*/ 81 h 97"/>
                  <a:gd name="T62" fmla="*/ 63 w 130"/>
                  <a:gd name="T63" fmla="*/ 97 h 97"/>
                  <a:gd name="T64" fmla="*/ 60 w 130"/>
                  <a:gd name="T65" fmla="*/ 97 h 97"/>
                  <a:gd name="T66" fmla="*/ 59 w 130"/>
                  <a:gd name="T67" fmla="*/ 93 h 97"/>
                  <a:gd name="T68" fmla="*/ 54 w 130"/>
                  <a:gd name="T69" fmla="*/ 83 h 97"/>
                  <a:gd name="T70" fmla="*/ 20 w 130"/>
                  <a:gd name="T71" fmla="*/ 16 h 97"/>
                  <a:gd name="T72" fmla="*/ 20 w 130"/>
                  <a:gd name="T73" fmla="*/ 63 h 97"/>
                  <a:gd name="T74" fmla="*/ 20 w 130"/>
                  <a:gd name="T75" fmla="*/ 81 h 97"/>
                  <a:gd name="T76" fmla="*/ 22 w 130"/>
                  <a:gd name="T77" fmla="*/ 89 h 97"/>
                  <a:gd name="T78" fmla="*/ 24 w 130"/>
                  <a:gd name="T79" fmla="*/ 90 h 97"/>
                  <a:gd name="T80" fmla="*/ 34 w 130"/>
                  <a:gd name="T81" fmla="*/ 91 h 97"/>
                  <a:gd name="T82" fmla="*/ 34 w 130"/>
                  <a:gd name="T83" fmla="*/ 95 h 97"/>
                  <a:gd name="T84" fmla="*/ 17 w 130"/>
                  <a:gd name="T85" fmla="*/ 95 h 97"/>
                  <a:gd name="T86" fmla="*/ 0 w 130"/>
                  <a:gd name="T87" fmla="*/ 95 h 97"/>
                  <a:gd name="T88" fmla="*/ 0 w 130"/>
                  <a:gd name="T89" fmla="*/ 91 h 97"/>
                  <a:gd name="T90" fmla="*/ 10 w 130"/>
                  <a:gd name="T91" fmla="*/ 90 h 97"/>
                  <a:gd name="T92" fmla="*/ 12 w 130"/>
                  <a:gd name="T93" fmla="*/ 89 h 97"/>
                  <a:gd name="T94" fmla="*/ 13 w 130"/>
                  <a:gd name="T95" fmla="*/ 82 h 97"/>
                  <a:gd name="T96" fmla="*/ 14 w 130"/>
                  <a:gd name="T97" fmla="*/ 63 h 97"/>
                  <a:gd name="T98" fmla="*/ 14 w 130"/>
                  <a:gd name="T99" fmla="*/ 32 h 97"/>
                  <a:gd name="T100" fmla="*/ 13 w 130"/>
                  <a:gd name="T101" fmla="*/ 14 h 97"/>
                  <a:gd name="T102" fmla="*/ 12 w 130"/>
                  <a:gd name="T103" fmla="*/ 7 h 97"/>
                  <a:gd name="T104" fmla="*/ 10 w 130"/>
                  <a:gd name="T105" fmla="*/ 5 h 97"/>
                  <a:gd name="T106" fmla="*/ 0 w 130"/>
                  <a:gd name="T107" fmla="*/ 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0" h="97">
                    <a:moveTo>
                      <a:pt x="0" y="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9" y="0"/>
                      <a:pt x="14" y="0"/>
                    </a:cubicBezTo>
                    <a:cubicBezTo>
                      <a:pt x="18" y="0"/>
                      <a:pt x="23" y="0"/>
                      <a:pt x="27" y="0"/>
                    </a:cubicBezTo>
                    <a:cubicBezTo>
                      <a:pt x="31" y="9"/>
                      <a:pt x="35" y="17"/>
                      <a:pt x="38" y="24"/>
                    </a:cubicBezTo>
                    <a:cubicBezTo>
                      <a:pt x="65" y="76"/>
                      <a:pt x="65" y="76"/>
                      <a:pt x="65" y="76"/>
                    </a:cubicBezTo>
                    <a:cubicBezTo>
                      <a:pt x="89" y="28"/>
                      <a:pt x="89" y="28"/>
                      <a:pt x="89" y="28"/>
                    </a:cubicBezTo>
                    <a:cubicBezTo>
                      <a:pt x="96" y="15"/>
                      <a:pt x="100" y="5"/>
                      <a:pt x="102" y="0"/>
                    </a:cubicBezTo>
                    <a:cubicBezTo>
                      <a:pt x="107" y="0"/>
                      <a:pt x="112" y="0"/>
                      <a:pt x="115" y="0"/>
                    </a:cubicBezTo>
                    <a:cubicBezTo>
                      <a:pt x="118" y="0"/>
                      <a:pt x="123" y="0"/>
                      <a:pt x="130" y="0"/>
                    </a:cubicBezTo>
                    <a:cubicBezTo>
                      <a:pt x="130" y="4"/>
                      <a:pt x="130" y="4"/>
                      <a:pt x="130" y="4"/>
                    </a:cubicBezTo>
                    <a:cubicBezTo>
                      <a:pt x="125" y="4"/>
                      <a:pt x="121" y="5"/>
                      <a:pt x="120" y="5"/>
                    </a:cubicBezTo>
                    <a:cubicBezTo>
                      <a:pt x="119" y="5"/>
                      <a:pt x="118" y="6"/>
                      <a:pt x="118" y="7"/>
                    </a:cubicBezTo>
                    <a:cubicBezTo>
                      <a:pt x="117" y="8"/>
                      <a:pt x="117" y="10"/>
                      <a:pt x="117" y="13"/>
                    </a:cubicBezTo>
                    <a:cubicBezTo>
                      <a:pt x="116" y="14"/>
                      <a:pt x="116" y="20"/>
                      <a:pt x="116" y="32"/>
                    </a:cubicBezTo>
                    <a:cubicBezTo>
                      <a:pt x="116" y="63"/>
                      <a:pt x="116" y="63"/>
                      <a:pt x="116" y="63"/>
                    </a:cubicBezTo>
                    <a:cubicBezTo>
                      <a:pt x="116" y="69"/>
                      <a:pt x="116" y="75"/>
                      <a:pt x="117" y="81"/>
                    </a:cubicBezTo>
                    <a:cubicBezTo>
                      <a:pt x="117" y="85"/>
                      <a:pt x="117" y="88"/>
                      <a:pt x="118" y="89"/>
                    </a:cubicBezTo>
                    <a:cubicBezTo>
                      <a:pt x="118" y="89"/>
                      <a:pt x="119" y="90"/>
                      <a:pt x="120" y="90"/>
                    </a:cubicBezTo>
                    <a:cubicBezTo>
                      <a:pt x="121" y="91"/>
                      <a:pt x="125" y="91"/>
                      <a:pt x="130" y="91"/>
                    </a:cubicBezTo>
                    <a:cubicBezTo>
                      <a:pt x="130" y="95"/>
                      <a:pt x="130" y="95"/>
                      <a:pt x="130" y="95"/>
                    </a:cubicBezTo>
                    <a:cubicBezTo>
                      <a:pt x="121" y="95"/>
                      <a:pt x="114" y="95"/>
                      <a:pt x="110" y="95"/>
                    </a:cubicBezTo>
                    <a:cubicBezTo>
                      <a:pt x="107" y="95"/>
                      <a:pt x="100" y="95"/>
                      <a:pt x="89" y="95"/>
                    </a:cubicBezTo>
                    <a:cubicBezTo>
                      <a:pt x="89" y="91"/>
                      <a:pt x="89" y="91"/>
                      <a:pt x="89" y="91"/>
                    </a:cubicBezTo>
                    <a:cubicBezTo>
                      <a:pt x="95" y="91"/>
                      <a:pt x="98" y="91"/>
                      <a:pt x="100" y="90"/>
                    </a:cubicBezTo>
                    <a:cubicBezTo>
                      <a:pt x="101" y="90"/>
                      <a:pt x="102" y="89"/>
                      <a:pt x="102" y="89"/>
                    </a:cubicBezTo>
                    <a:cubicBezTo>
                      <a:pt x="103" y="88"/>
                      <a:pt x="103" y="86"/>
                      <a:pt x="103" y="82"/>
                    </a:cubicBezTo>
                    <a:cubicBezTo>
                      <a:pt x="103" y="81"/>
                      <a:pt x="103" y="75"/>
                      <a:pt x="103" y="63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5" y="70"/>
                      <a:pt x="72" y="76"/>
                      <a:pt x="70" y="81"/>
                    </a:cubicBezTo>
                    <a:cubicBezTo>
                      <a:pt x="69" y="84"/>
                      <a:pt x="66" y="89"/>
                      <a:pt x="63" y="9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60" y="95"/>
                      <a:pt x="59" y="94"/>
                      <a:pt x="59" y="9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9"/>
                      <a:pt x="20" y="75"/>
                      <a:pt x="20" y="81"/>
                    </a:cubicBezTo>
                    <a:cubicBezTo>
                      <a:pt x="21" y="85"/>
                      <a:pt x="21" y="88"/>
                      <a:pt x="22" y="89"/>
                    </a:cubicBezTo>
                    <a:cubicBezTo>
                      <a:pt x="22" y="89"/>
                      <a:pt x="23" y="90"/>
                      <a:pt x="24" y="90"/>
                    </a:cubicBezTo>
                    <a:cubicBezTo>
                      <a:pt x="25" y="91"/>
                      <a:pt x="29" y="91"/>
                      <a:pt x="34" y="91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0"/>
                    </a:cubicBezTo>
                    <a:cubicBezTo>
                      <a:pt x="11" y="90"/>
                      <a:pt x="12" y="89"/>
                      <a:pt x="12" y="89"/>
                    </a:cubicBezTo>
                    <a:cubicBezTo>
                      <a:pt x="13" y="88"/>
                      <a:pt x="13" y="86"/>
                      <a:pt x="13" y="82"/>
                    </a:cubicBezTo>
                    <a:cubicBezTo>
                      <a:pt x="13" y="81"/>
                      <a:pt x="13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3" y="20"/>
                      <a:pt x="13" y="14"/>
                    </a:cubicBezTo>
                    <a:cubicBezTo>
                      <a:pt x="13" y="10"/>
                      <a:pt x="13" y="8"/>
                      <a:pt x="12" y="7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8" y="5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" name="Freeform 17"/>
              <p:cNvSpPr>
                <a:spLocks noChangeAspect="1" noEditPoints="1"/>
              </p:cNvSpPr>
              <p:nvPr userDrawn="1"/>
            </p:nvSpPr>
            <p:spPr bwMode="auto">
              <a:xfrm>
                <a:off x="265113" y="6299200"/>
                <a:ext cx="87313" cy="79375"/>
              </a:xfrm>
              <a:custGeom>
                <a:avLst/>
                <a:gdLst>
                  <a:gd name="T0" fmla="*/ 15 w 107"/>
                  <a:gd name="T1" fmla="*/ 96 h 96"/>
                  <a:gd name="T2" fmla="*/ 33 w 107"/>
                  <a:gd name="T3" fmla="*/ 96 h 96"/>
                  <a:gd name="T4" fmla="*/ 33 w 107"/>
                  <a:gd name="T5" fmla="*/ 92 h 96"/>
                  <a:gd name="T6" fmla="*/ 24 w 107"/>
                  <a:gd name="T7" fmla="*/ 92 h 96"/>
                  <a:gd name="T8" fmla="*/ 21 w 107"/>
                  <a:gd name="T9" fmla="*/ 90 h 96"/>
                  <a:gd name="T10" fmla="*/ 21 w 107"/>
                  <a:gd name="T11" fmla="*/ 89 h 96"/>
                  <a:gd name="T12" fmla="*/ 23 w 107"/>
                  <a:gd name="T13" fmla="*/ 82 h 96"/>
                  <a:gd name="T14" fmla="*/ 30 w 107"/>
                  <a:gd name="T15" fmla="*/ 65 h 96"/>
                  <a:gd name="T16" fmla="*/ 71 w 107"/>
                  <a:gd name="T17" fmla="*/ 65 h 96"/>
                  <a:gd name="T18" fmla="*/ 80 w 107"/>
                  <a:gd name="T19" fmla="*/ 85 h 96"/>
                  <a:gd name="T20" fmla="*/ 81 w 107"/>
                  <a:gd name="T21" fmla="*/ 89 h 96"/>
                  <a:gd name="T22" fmla="*/ 80 w 107"/>
                  <a:gd name="T23" fmla="*/ 91 h 96"/>
                  <a:gd name="T24" fmla="*/ 78 w 107"/>
                  <a:gd name="T25" fmla="*/ 92 h 96"/>
                  <a:gd name="T26" fmla="*/ 68 w 107"/>
                  <a:gd name="T27" fmla="*/ 92 h 96"/>
                  <a:gd name="T28" fmla="*/ 68 w 107"/>
                  <a:gd name="T29" fmla="*/ 96 h 96"/>
                  <a:gd name="T30" fmla="*/ 91 w 107"/>
                  <a:gd name="T31" fmla="*/ 96 h 96"/>
                  <a:gd name="T32" fmla="*/ 107 w 107"/>
                  <a:gd name="T33" fmla="*/ 96 h 96"/>
                  <a:gd name="T34" fmla="*/ 107 w 107"/>
                  <a:gd name="T35" fmla="*/ 92 h 96"/>
                  <a:gd name="T36" fmla="*/ 99 w 107"/>
                  <a:gd name="T37" fmla="*/ 91 h 96"/>
                  <a:gd name="T38" fmla="*/ 96 w 107"/>
                  <a:gd name="T39" fmla="*/ 88 h 96"/>
                  <a:gd name="T40" fmla="*/ 87 w 107"/>
                  <a:gd name="T41" fmla="*/ 68 h 96"/>
                  <a:gd name="T42" fmla="*/ 56 w 107"/>
                  <a:gd name="T43" fmla="*/ 0 h 96"/>
                  <a:gd name="T44" fmla="*/ 52 w 107"/>
                  <a:gd name="T45" fmla="*/ 0 h 96"/>
                  <a:gd name="T46" fmla="*/ 40 w 107"/>
                  <a:gd name="T47" fmla="*/ 28 h 96"/>
                  <a:gd name="T48" fmla="*/ 22 w 107"/>
                  <a:gd name="T49" fmla="*/ 66 h 96"/>
                  <a:gd name="T50" fmla="*/ 13 w 107"/>
                  <a:gd name="T51" fmla="*/ 85 h 96"/>
                  <a:gd name="T52" fmla="*/ 9 w 107"/>
                  <a:gd name="T53" fmla="*/ 90 h 96"/>
                  <a:gd name="T54" fmla="*/ 7 w 107"/>
                  <a:gd name="T55" fmla="*/ 92 h 96"/>
                  <a:gd name="T56" fmla="*/ 0 w 107"/>
                  <a:gd name="T57" fmla="*/ 92 h 96"/>
                  <a:gd name="T58" fmla="*/ 0 w 107"/>
                  <a:gd name="T59" fmla="*/ 96 h 96"/>
                  <a:gd name="T60" fmla="*/ 15 w 107"/>
                  <a:gd name="T61" fmla="*/ 96 h 96"/>
                  <a:gd name="T62" fmla="*/ 51 w 107"/>
                  <a:gd name="T63" fmla="*/ 18 h 96"/>
                  <a:gd name="T64" fmla="*/ 68 w 107"/>
                  <a:gd name="T65" fmla="*/ 59 h 96"/>
                  <a:gd name="T66" fmla="*/ 33 w 107"/>
                  <a:gd name="T67" fmla="*/ 59 h 96"/>
                  <a:gd name="T68" fmla="*/ 51 w 107"/>
                  <a:gd name="T69" fmla="*/ 1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" h="96">
                    <a:moveTo>
                      <a:pt x="15" y="96"/>
                    </a:moveTo>
                    <a:cubicBezTo>
                      <a:pt x="19" y="96"/>
                      <a:pt x="25" y="96"/>
                      <a:pt x="33" y="96"/>
                    </a:cubicBezTo>
                    <a:cubicBezTo>
                      <a:pt x="33" y="92"/>
                      <a:pt x="33" y="92"/>
                      <a:pt x="33" y="92"/>
                    </a:cubicBezTo>
                    <a:cubicBezTo>
                      <a:pt x="28" y="92"/>
                      <a:pt x="25" y="92"/>
                      <a:pt x="24" y="92"/>
                    </a:cubicBezTo>
                    <a:cubicBezTo>
                      <a:pt x="22" y="91"/>
                      <a:pt x="22" y="91"/>
                      <a:pt x="21" y="90"/>
                    </a:cubicBezTo>
                    <a:cubicBezTo>
                      <a:pt x="21" y="90"/>
                      <a:pt x="21" y="89"/>
                      <a:pt x="21" y="89"/>
                    </a:cubicBezTo>
                    <a:cubicBezTo>
                      <a:pt x="21" y="87"/>
                      <a:pt x="21" y="85"/>
                      <a:pt x="23" y="82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1" y="87"/>
                      <a:pt x="81" y="88"/>
                      <a:pt x="81" y="89"/>
                    </a:cubicBezTo>
                    <a:cubicBezTo>
                      <a:pt x="81" y="90"/>
                      <a:pt x="81" y="90"/>
                      <a:pt x="80" y="91"/>
                    </a:cubicBezTo>
                    <a:cubicBezTo>
                      <a:pt x="80" y="91"/>
                      <a:pt x="79" y="91"/>
                      <a:pt x="78" y="92"/>
                    </a:cubicBezTo>
                    <a:cubicBezTo>
                      <a:pt x="77" y="92"/>
                      <a:pt x="74" y="92"/>
                      <a:pt x="68" y="92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4" y="96"/>
                      <a:pt x="99" y="96"/>
                      <a:pt x="107" y="96"/>
                    </a:cubicBezTo>
                    <a:cubicBezTo>
                      <a:pt x="107" y="92"/>
                      <a:pt x="107" y="92"/>
                      <a:pt x="107" y="92"/>
                    </a:cubicBezTo>
                    <a:cubicBezTo>
                      <a:pt x="103" y="92"/>
                      <a:pt x="100" y="92"/>
                      <a:pt x="99" y="91"/>
                    </a:cubicBezTo>
                    <a:cubicBezTo>
                      <a:pt x="98" y="91"/>
                      <a:pt x="97" y="90"/>
                      <a:pt x="96" y="88"/>
                    </a:cubicBezTo>
                    <a:cubicBezTo>
                      <a:pt x="95" y="85"/>
                      <a:pt x="92" y="79"/>
                      <a:pt x="87" y="68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6" y="14"/>
                      <a:pt x="42" y="24"/>
                      <a:pt x="40" y="28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17" y="77"/>
                      <a:pt x="13" y="83"/>
                      <a:pt x="13" y="85"/>
                    </a:cubicBezTo>
                    <a:cubicBezTo>
                      <a:pt x="11" y="88"/>
                      <a:pt x="10" y="90"/>
                      <a:pt x="9" y="90"/>
                    </a:cubicBezTo>
                    <a:cubicBezTo>
                      <a:pt x="8" y="91"/>
                      <a:pt x="8" y="91"/>
                      <a:pt x="7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5" y="96"/>
                      <a:pt x="10" y="96"/>
                      <a:pt x="15" y="96"/>
                    </a:cubicBezTo>
                    <a:close/>
                    <a:moveTo>
                      <a:pt x="51" y="18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33" y="59"/>
                      <a:pt x="33" y="59"/>
                      <a:pt x="33" y="59"/>
                    </a:cubicBezTo>
                    <a:lnTo>
                      <a:pt x="51" y="1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" name="Freeform 18"/>
              <p:cNvSpPr>
                <a:spLocks noChangeAspect="1"/>
              </p:cNvSpPr>
              <p:nvPr userDrawn="1"/>
            </p:nvSpPr>
            <p:spPr bwMode="auto">
              <a:xfrm>
                <a:off x="336550" y="6300788"/>
                <a:ext cx="77788" cy="69850"/>
              </a:xfrm>
              <a:custGeom>
                <a:avLst/>
                <a:gdLst>
                  <a:gd name="T0" fmla="*/ 77 w 105"/>
                  <a:gd name="T1" fmla="*/ 14 h 95"/>
                  <a:gd name="T2" fmla="*/ 82 w 105"/>
                  <a:gd name="T3" fmla="*/ 7 h 95"/>
                  <a:gd name="T4" fmla="*/ 80 w 105"/>
                  <a:gd name="T5" fmla="*/ 5 h 95"/>
                  <a:gd name="T6" fmla="*/ 70 w 105"/>
                  <a:gd name="T7" fmla="*/ 4 h 95"/>
                  <a:gd name="T8" fmla="*/ 70 w 105"/>
                  <a:gd name="T9" fmla="*/ 0 h 95"/>
                  <a:gd name="T10" fmla="*/ 89 w 105"/>
                  <a:gd name="T11" fmla="*/ 0 h 95"/>
                  <a:gd name="T12" fmla="*/ 105 w 105"/>
                  <a:gd name="T13" fmla="*/ 0 h 95"/>
                  <a:gd name="T14" fmla="*/ 105 w 105"/>
                  <a:gd name="T15" fmla="*/ 4 h 95"/>
                  <a:gd name="T16" fmla="*/ 96 w 105"/>
                  <a:gd name="T17" fmla="*/ 5 h 95"/>
                  <a:gd name="T18" fmla="*/ 92 w 105"/>
                  <a:gd name="T19" fmla="*/ 7 h 95"/>
                  <a:gd name="T20" fmla="*/ 87 w 105"/>
                  <a:gd name="T21" fmla="*/ 13 h 95"/>
                  <a:gd name="T22" fmla="*/ 66 w 105"/>
                  <a:gd name="T23" fmla="*/ 43 h 95"/>
                  <a:gd name="T24" fmla="*/ 59 w 105"/>
                  <a:gd name="T25" fmla="*/ 54 h 95"/>
                  <a:gd name="T26" fmla="*/ 59 w 105"/>
                  <a:gd name="T27" fmla="*/ 58 h 95"/>
                  <a:gd name="T28" fmla="*/ 59 w 105"/>
                  <a:gd name="T29" fmla="*/ 63 h 95"/>
                  <a:gd name="T30" fmla="*/ 59 w 105"/>
                  <a:gd name="T31" fmla="*/ 81 h 95"/>
                  <a:gd name="T32" fmla="*/ 60 w 105"/>
                  <a:gd name="T33" fmla="*/ 89 h 95"/>
                  <a:gd name="T34" fmla="*/ 63 w 105"/>
                  <a:gd name="T35" fmla="*/ 90 h 95"/>
                  <a:gd name="T36" fmla="*/ 73 w 105"/>
                  <a:gd name="T37" fmla="*/ 91 h 95"/>
                  <a:gd name="T38" fmla="*/ 73 w 105"/>
                  <a:gd name="T39" fmla="*/ 95 h 95"/>
                  <a:gd name="T40" fmla="*/ 53 w 105"/>
                  <a:gd name="T41" fmla="*/ 95 h 95"/>
                  <a:gd name="T42" fmla="*/ 32 w 105"/>
                  <a:gd name="T43" fmla="*/ 95 h 95"/>
                  <a:gd name="T44" fmla="*/ 32 w 105"/>
                  <a:gd name="T45" fmla="*/ 91 h 95"/>
                  <a:gd name="T46" fmla="*/ 42 w 105"/>
                  <a:gd name="T47" fmla="*/ 90 h 95"/>
                  <a:gd name="T48" fmla="*/ 44 w 105"/>
                  <a:gd name="T49" fmla="*/ 89 h 95"/>
                  <a:gd name="T50" fmla="*/ 45 w 105"/>
                  <a:gd name="T51" fmla="*/ 82 h 95"/>
                  <a:gd name="T52" fmla="*/ 46 w 105"/>
                  <a:gd name="T53" fmla="*/ 63 h 95"/>
                  <a:gd name="T54" fmla="*/ 46 w 105"/>
                  <a:gd name="T55" fmla="*/ 56 h 95"/>
                  <a:gd name="T56" fmla="*/ 43 w 105"/>
                  <a:gd name="T57" fmla="*/ 50 h 95"/>
                  <a:gd name="T58" fmla="*/ 35 w 105"/>
                  <a:gd name="T59" fmla="*/ 39 h 95"/>
                  <a:gd name="T60" fmla="*/ 17 w 105"/>
                  <a:gd name="T61" fmla="*/ 13 h 95"/>
                  <a:gd name="T62" fmla="*/ 13 w 105"/>
                  <a:gd name="T63" fmla="*/ 7 h 95"/>
                  <a:gd name="T64" fmla="*/ 9 w 105"/>
                  <a:gd name="T65" fmla="*/ 5 h 95"/>
                  <a:gd name="T66" fmla="*/ 0 w 105"/>
                  <a:gd name="T67" fmla="*/ 4 h 95"/>
                  <a:gd name="T68" fmla="*/ 0 w 105"/>
                  <a:gd name="T69" fmla="*/ 0 h 95"/>
                  <a:gd name="T70" fmla="*/ 17 w 105"/>
                  <a:gd name="T71" fmla="*/ 0 h 95"/>
                  <a:gd name="T72" fmla="*/ 43 w 105"/>
                  <a:gd name="T73" fmla="*/ 0 h 95"/>
                  <a:gd name="T74" fmla="*/ 43 w 105"/>
                  <a:gd name="T75" fmla="*/ 4 h 95"/>
                  <a:gd name="T76" fmla="*/ 32 w 105"/>
                  <a:gd name="T77" fmla="*/ 5 h 95"/>
                  <a:gd name="T78" fmla="*/ 30 w 105"/>
                  <a:gd name="T79" fmla="*/ 7 h 95"/>
                  <a:gd name="T80" fmla="*/ 34 w 105"/>
                  <a:gd name="T81" fmla="*/ 14 h 95"/>
                  <a:gd name="T82" fmla="*/ 55 w 105"/>
                  <a:gd name="T83" fmla="*/ 48 h 95"/>
                  <a:gd name="T84" fmla="*/ 77 w 105"/>
                  <a:gd name="T85" fmla="*/ 1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5" h="95">
                    <a:moveTo>
                      <a:pt x="77" y="14"/>
                    </a:moveTo>
                    <a:cubicBezTo>
                      <a:pt x="80" y="10"/>
                      <a:pt x="82" y="7"/>
                      <a:pt x="82" y="7"/>
                    </a:cubicBezTo>
                    <a:cubicBezTo>
                      <a:pt x="82" y="6"/>
                      <a:pt x="81" y="5"/>
                      <a:pt x="80" y="5"/>
                    </a:cubicBezTo>
                    <a:cubicBezTo>
                      <a:pt x="79" y="5"/>
                      <a:pt x="75" y="4"/>
                      <a:pt x="70" y="4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9" y="0"/>
                      <a:pt x="84" y="0"/>
                      <a:pt x="89" y="0"/>
                    </a:cubicBezTo>
                    <a:cubicBezTo>
                      <a:pt x="93" y="0"/>
                      <a:pt x="96" y="0"/>
                      <a:pt x="105" y="0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0" y="4"/>
                      <a:pt x="97" y="5"/>
                      <a:pt x="96" y="5"/>
                    </a:cubicBezTo>
                    <a:cubicBezTo>
                      <a:pt x="95" y="5"/>
                      <a:pt x="93" y="6"/>
                      <a:pt x="92" y="7"/>
                    </a:cubicBezTo>
                    <a:cubicBezTo>
                      <a:pt x="91" y="7"/>
                      <a:pt x="89" y="10"/>
                      <a:pt x="87" y="1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2" y="49"/>
                      <a:pt x="60" y="53"/>
                      <a:pt x="59" y="54"/>
                    </a:cubicBezTo>
                    <a:cubicBezTo>
                      <a:pt x="59" y="56"/>
                      <a:pt x="59" y="57"/>
                      <a:pt x="59" y="58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9" y="69"/>
                      <a:pt x="59" y="75"/>
                      <a:pt x="59" y="81"/>
                    </a:cubicBezTo>
                    <a:cubicBezTo>
                      <a:pt x="59" y="85"/>
                      <a:pt x="60" y="88"/>
                      <a:pt x="60" y="89"/>
                    </a:cubicBezTo>
                    <a:cubicBezTo>
                      <a:pt x="61" y="89"/>
                      <a:pt x="61" y="90"/>
                      <a:pt x="63" y="90"/>
                    </a:cubicBezTo>
                    <a:cubicBezTo>
                      <a:pt x="64" y="91"/>
                      <a:pt x="67" y="91"/>
                      <a:pt x="73" y="91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65" y="95"/>
                      <a:pt x="58" y="95"/>
                      <a:pt x="53" y="95"/>
                    </a:cubicBezTo>
                    <a:cubicBezTo>
                      <a:pt x="47" y="95"/>
                      <a:pt x="40" y="95"/>
                      <a:pt x="32" y="95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37" y="91"/>
                      <a:pt x="40" y="91"/>
                      <a:pt x="42" y="90"/>
                    </a:cubicBezTo>
                    <a:cubicBezTo>
                      <a:pt x="43" y="90"/>
                      <a:pt x="44" y="90"/>
                      <a:pt x="44" y="89"/>
                    </a:cubicBezTo>
                    <a:cubicBezTo>
                      <a:pt x="45" y="88"/>
                      <a:pt x="45" y="86"/>
                      <a:pt x="45" y="82"/>
                    </a:cubicBezTo>
                    <a:cubicBezTo>
                      <a:pt x="45" y="81"/>
                      <a:pt x="45" y="75"/>
                      <a:pt x="46" y="63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4"/>
                      <a:pt x="44" y="52"/>
                      <a:pt x="43" y="50"/>
                    </a:cubicBezTo>
                    <a:cubicBezTo>
                      <a:pt x="42" y="49"/>
                      <a:pt x="40" y="45"/>
                      <a:pt x="35" y="3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5" y="10"/>
                      <a:pt x="14" y="7"/>
                      <a:pt x="13" y="7"/>
                    </a:cubicBezTo>
                    <a:cubicBezTo>
                      <a:pt x="12" y="6"/>
                      <a:pt x="10" y="5"/>
                      <a:pt x="9" y="5"/>
                    </a:cubicBezTo>
                    <a:cubicBezTo>
                      <a:pt x="8" y="5"/>
                      <a:pt x="6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2" y="0"/>
                      <a:pt x="17" y="0"/>
                    </a:cubicBezTo>
                    <a:cubicBezTo>
                      <a:pt x="22" y="0"/>
                      <a:pt x="34" y="0"/>
                      <a:pt x="43" y="0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38" y="4"/>
                      <a:pt x="33" y="5"/>
                      <a:pt x="32" y="5"/>
                    </a:cubicBezTo>
                    <a:cubicBezTo>
                      <a:pt x="31" y="5"/>
                      <a:pt x="30" y="6"/>
                      <a:pt x="30" y="7"/>
                    </a:cubicBezTo>
                    <a:cubicBezTo>
                      <a:pt x="30" y="7"/>
                      <a:pt x="31" y="10"/>
                      <a:pt x="34" y="14"/>
                    </a:cubicBezTo>
                    <a:cubicBezTo>
                      <a:pt x="55" y="48"/>
                      <a:pt x="55" y="48"/>
                      <a:pt x="55" y="48"/>
                    </a:cubicBezTo>
                    <a:lnTo>
                      <a:pt x="77" y="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" name="Freeform 19"/>
              <p:cNvSpPr>
                <a:spLocks noChangeAspect="1" noEditPoints="1"/>
              </p:cNvSpPr>
              <p:nvPr userDrawn="1"/>
            </p:nvSpPr>
            <p:spPr bwMode="auto">
              <a:xfrm>
                <a:off x="420688" y="6299200"/>
                <a:ext cx="85725" cy="80963"/>
              </a:xfrm>
              <a:custGeom>
                <a:avLst/>
                <a:gdLst>
                  <a:gd name="T0" fmla="*/ 19 w 106"/>
                  <a:gd name="T1" fmla="*/ 24 h 99"/>
                  <a:gd name="T2" fmla="*/ 31 w 106"/>
                  <a:gd name="T3" fmla="*/ 10 h 99"/>
                  <a:gd name="T4" fmla="*/ 51 w 106"/>
                  <a:gd name="T5" fmla="*/ 5 h 99"/>
                  <a:gd name="T6" fmla="*/ 66 w 106"/>
                  <a:gd name="T7" fmla="*/ 8 h 99"/>
                  <a:gd name="T8" fmla="*/ 76 w 106"/>
                  <a:gd name="T9" fmla="*/ 13 h 99"/>
                  <a:gd name="T10" fmla="*/ 84 w 106"/>
                  <a:gd name="T11" fmla="*/ 21 h 99"/>
                  <a:gd name="T12" fmla="*/ 88 w 106"/>
                  <a:gd name="T13" fmla="*/ 31 h 99"/>
                  <a:gd name="T14" fmla="*/ 91 w 106"/>
                  <a:gd name="T15" fmla="*/ 51 h 99"/>
                  <a:gd name="T16" fmla="*/ 87 w 106"/>
                  <a:gd name="T17" fmla="*/ 73 h 99"/>
                  <a:gd name="T18" fmla="*/ 75 w 106"/>
                  <a:gd name="T19" fmla="*/ 88 h 99"/>
                  <a:gd name="T20" fmla="*/ 55 w 106"/>
                  <a:gd name="T21" fmla="*/ 93 h 99"/>
                  <a:gd name="T22" fmla="*/ 40 w 106"/>
                  <a:gd name="T23" fmla="*/ 91 h 99"/>
                  <a:gd name="T24" fmla="*/ 28 w 106"/>
                  <a:gd name="T25" fmla="*/ 82 h 99"/>
                  <a:gd name="T26" fmla="*/ 19 w 106"/>
                  <a:gd name="T27" fmla="*/ 69 h 99"/>
                  <a:gd name="T28" fmla="*/ 16 w 106"/>
                  <a:gd name="T29" fmla="*/ 57 h 99"/>
                  <a:gd name="T30" fmla="*/ 14 w 106"/>
                  <a:gd name="T31" fmla="*/ 45 h 99"/>
                  <a:gd name="T32" fmla="*/ 19 w 106"/>
                  <a:gd name="T33" fmla="*/ 24 h 99"/>
                  <a:gd name="T34" fmla="*/ 3 w 106"/>
                  <a:gd name="T35" fmla="*/ 69 h 99"/>
                  <a:gd name="T36" fmla="*/ 13 w 106"/>
                  <a:gd name="T37" fmla="*/ 86 h 99"/>
                  <a:gd name="T38" fmla="*/ 29 w 106"/>
                  <a:gd name="T39" fmla="*/ 96 h 99"/>
                  <a:gd name="T40" fmla="*/ 50 w 106"/>
                  <a:gd name="T41" fmla="*/ 99 h 99"/>
                  <a:gd name="T42" fmla="*/ 90 w 106"/>
                  <a:gd name="T43" fmla="*/ 84 h 99"/>
                  <a:gd name="T44" fmla="*/ 106 w 106"/>
                  <a:gd name="T45" fmla="*/ 46 h 99"/>
                  <a:gd name="T46" fmla="*/ 105 w 106"/>
                  <a:gd name="T47" fmla="*/ 33 h 99"/>
                  <a:gd name="T48" fmla="*/ 101 w 106"/>
                  <a:gd name="T49" fmla="*/ 22 h 99"/>
                  <a:gd name="T50" fmla="*/ 91 w 106"/>
                  <a:gd name="T51" fmla="*/ 11 h 99"/>
                  <a:gd name="T52" fmla="*/ 75 w 106"/>
                  <a:gd name="T53" fmla="*/ 3 h 99"/>
                  <a:gd name="T54" fmla="*/ 54 w 106"/>
                  <a:gd name="T55" fmla="*/ 0 h 99"/>
                  <a:gd name="T56" fmla="*/ 32 w 106"/>
                  <a:gd name="T57" fmla="*/ 3 h 99"/>
                  <a:gd name="T58" fmla="*/ 14 w 106"/>
                  <a:gd name="T59" fmla="*/ 14 h 99"/>
                  <a:gd name="T60" fmla="*/ 3 w 106"/>
                  <a:gd name="T61" fmla="*/ 30 h 99"/>
                  <a:gd name="T62" fmla="*/ 0 w 106"/>
                  <a:gd name="T63" fmla="*/ 50 h 99"/>
                  <a:gd name="T64" fmla="*/ 3 w 106"/>
                  <a:gd name="T65" fmla="*/ 6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6" h="99">
                    <a:moveTo>
                      <a:pt x="19" y="24"/>
                    </a:moveTo>
                    <a:cubicBezTo>
                      <a:pt x="22" y="18"/>
                      <a:pt x="26" y="13"/>
                      <a:pt x="31" y="10"/>
                    </a:cubicBezTo>
                    <a:cubicBezTo>
                      <a:pt x="37" y="7"/>
                      <a:pt x="44" y="5"/>
                      <a:pt x="51" y="5"/>
                    </a:cubicBezTo>
                    <a:cubicBezTo>
                      <a:pt x="56" y="5"/>
                      <a:pt x="61" y="6"/>
                      <a:pt x="66" y="8"/>
                    </a:cubicBezTo>
                    <a:cubicBezTo>
                      <a:pt x="70" y="9"/>
                      <a:pt x="74" y="11"/>
                      <a:pt x="76" y="13"/>
                    </a:cubicBezTo>
                    <a:cubicBezTo>
                      <a:pt x="79" y="16"/>
                      <a:pt x="82" y="18"/>
                      <a:pt x="84" y="21"/>
                    </a:cubicBezTo>
                    <a:cubicBezTo>
                      <a:pt x="86" y="24"/>
                      <a:pt x="87" y="27"/>
                      <a:pt x="88" y="31"/>
                    </a:cubicBezTo>
                    <a:cubicBezTo>
                      <a:pt x="90" y="37"/>
                      <a:pt x="91" y="44"/>
                      <a:pt x="91" y="51"/>
                    </a:cubicBezTo>
                    <a:cubicBezTo>
                      <a:pt x="91" y="59"/>
                      <a:pt x="90" y="67"/>
                      <a:pt x="87" y="73"/>
                    </a:cubicBezTo>
                    <a:cubicBezTo>
                      <a:pt x="85" y="79"/>
                      <a:pt x="80" y="84"/>
                      <a:pt x="75" y="88"/>
                    </a:cubicBezTo>
                    <a:cubicBezTo>
                      <a:pt x="69" y="91"/>
                      <a:pt x="63" y="93"/>
                      <a:pt x="55" y="93"/>
                    </a:cubicBezTo>
                    <a:cubicBezTo>
                      <a:pt x="50" y="93"/>
                      <a:pt x="45" y="92"/>
                      <a:pt x="40" y="91"/>
                    </a:cubicBezTo>
                    <a:cubicBezTo>
                      <a:pt x="36" y="89"/>
                      <a:pt x="32" y="86"/>
                      <a:pt x="28" y="82"/>
                    </a:cubicBezTo>
                    <a:cubicBezTo>
                      <a:pt x="24" y="79"/>
                      <a:pt x="21" y="74"/>
                      <a:pt x="19" y="69"/>
                    </a:cubicBezTo>
                    <a:cubicBezTo>
                      <a:pt x="18" y="66"/>
                      <a:pt x="17" y="62"/>
                      <a:pt x="16" y="57"/>
                    </a:cubicBezTo>
                    <a:cubicBezTo>
                      <a:pt x="15" y="53"/>
                      <a:pt x="14" y="49"/>
                      <a:pt x="14" y="45"/>
                    </a:cubicBezTo>
                    <a:cubicBezTo>
                      <a:pt x="14" y="37"/>
                      <a:pt x="16" y="30"/>
                      <a:pt x="19" y="24"/>
                    </a:cubicBezTo>
                    <a:close/>
                    <a:moveTo>
                      <a:pt x="3" y="69"/>
                    </a:moveTo>
                    <a:cubicBezTo>
                      <a:pt x="5" y="76"/>
                      <a:pt x="9" y="81"/>
                      <a:pt x="13" y="86"/>
                    </a:cubicBezTo>
                    <a:cubicBezTo>
                      <a:pt x="18" y="90"/>
                      <a:pt x="23" y="94"/>
                      <a:pt x="29" y="96"/>
                    </a:cubicBezTo>
                    <a:cubicBezTo>
                      <a:pt x="36" y="98"/>
                      <a:pt x="43" y="99"/>
                      <a:pt x="50" y="99"/>
                    </a:cubicBezTo>
                    <a:cubicBezTo>
                      <a:pt x="66" y="99"/>
                      <a:pt x="80" y="94"/>
                      <a:pt x="90" y="84"/>
                    </a:cubicBezTo>
                    <a:cubicBezTo>
                      <a:pt x="101" y="74"/>
                      <a:pt x="106" y="62"/>
                      <a:pt x="106" y="46"/>
                    </a:cubicBezTo>
                    <a:cubicBezTo>
                      <a:pt x="106" y="42"/>
                      <a:pt x="106" y="37"/>
                      <a:pt x="105" y="33"/>
                    </a:cubicBezTo>
                    <a:cubicBezTo>
                      <a:pt x="104" y="29"/>
                      <a:pt x="102" y="25"/>
                      <a:pt x="101" y="22"/>
                    </a:cubicBezTo>
                    <a:cubicBezTo>
                      <a:pt x="98" y="18"/>
                      <a:pt x="95" y="15"/>
                      <a:pt x="91" y="11"/>
                    </a:cubicBezTo>
                    <a:cubicBezTo>
                      <a:pt x="87" y="8"/>
                      <a:pt x="82" y="5"/>
                      <a:pt x="75" y="3"/>
                    </a:cubicBezTo>
                    <a:cubicBezTo>
                      <a:pt x="69" y="1"/>
                      <a:pt x="62" y="0"/>
                      <a:pt x="54" y="0"/>
                    </a:cubicBezTo>
                    <a:cubicBezTo>
                      <a:pt x="46" y="0"/>
                      <a:pt x="38" y="1"/>
                      <a:pt x="32" y="3"/>
                    </a:cubicBezTo>
                    <a:cubicBezTo>
                      <a:pt x="25" y="6"/>
                      <a:pt x="19" y="9"/>
                      <a:pt x="14" y="14"/>
                    </a:cubicBezTo>
                    <a:cubicBezTo>
                      <a:pt x="9" y="19"/>
                      <a:pt x="5" y="24"/>
                      <a:pt x="3" y="30"/>
                    </a:cubicBezTo>
                    <a:cubicBezTo>
                      <a:pt x="1" y="36"/>
                      <a:pt x="0" y="43"/>
                      <a:pt x="0" y="50"/>
                    </a:cubicBezTo>
                    <a:cubicBezTo>
                      <a:pt x="0" y="56"/>
                      <a:pt x="1" y="63"/>
                      <a:pt x="3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81582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ayo Reduced Si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6736" y="1673352"/>
            <a:ext cx="6528816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1B8A-B196-4C92-B78E-CF62B58F5E6D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EEF6-673E-454E-86C7-8216BA50636A}" type="slidenum">
              <a:rPr lang="en-US" smtClean="0"/>
              <a:t>‹#›</a:t>
            </a:fld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20650" y="6299200"/>
            <a:ext cx="420688" cy="458788"/>
            <a:chOff x="120650" y="6299200"/>
            <a:chExt cx="420688" cy="458788"/>
          </a:xfrm>
          <a:solidFill>
            <a:srgbClr val="FFFFFF"/>
          </a:solidFill>
        </p:grpSpPr>
        <p:sp>
          <p:nvSpPr>
            <p:cNvPr id="32" name="Freeform 9"/>
            <p:cNvSpPr>
              <a:spLocks noChangeAspect="1" noEditPoints="1"/>
            </p:cNvSpPr>
            <p:nvPr userDrawn="1"/>
          </p:nvSpPr>
          <p:spPr bwMode="auto">
            <a:xfrm>
              <a:off x="184150" y="6523038"/>
              <a:ext cx="293688" cy="234950"/>
            </a:xfrm>
            <a:custGeom>
              <a:avLst/>
              <a:gdLst>
                <a:gd name="T0" fmla="*/ 283 w 359"/>
                <a:gd name="T1" fmla="*/ 0 h 287"/>
                <a:gd name="T2" fmla="*/ 207 w 359"/>
                <a:gd name="T3" fmla="*/ 0 h 287"/>
                <a:gd name="T4" fmla="*/ 207 w 359"/>
                <a:gd name="T5" fmla="*/ 86 h 287"/>
                <a:gd name="T6" fmla="*/ 244 w 359"/>
                <a:gd name="T7" fmla="*/ 171 h 287"/>
                <a:gd name="T8" fmla="*/ 244 w 359"/>
                <a:gd name="T9" fmla="*/ 159 h 287"/>
                <a:gd name="T10" fmla="*/ 224 w 359"/>
                <a:gd name="T11" fmla="*/ 96 h 287"/>
                <a:gd name="T12" fmla="*/ 224 w 359"/>
                <a:gd name="T13" fmla="*/ 74 h 287"/>
                <a:gd name="T14" fmla="*/ 253 w 359"/>
                <a:gd name="T15" fmla="*/ 74 h 287"/>
                <a:gd name="T16" fmla="*/ 253 w 359"/>
                <a:gd name="T17" fmla="*/ 171 h 287"/>
                <a:gd name="T18" fmla="*/ 180 w 359"/>
                <a:gd name="T19" fmla="*/ 280 h 287"/>
                <a:gd name="T20" fmla="*/ 106 w 359"/>
                <a:gd name="T21" fmla="*/ 177 h 287"/>
                <a:gd name="T22" fmla="*/ 151 w 359"/>
                <a:gd name="T23" fmla="*/ 86 h 287"/>
                <a:gd name="T24" fmla="*/ 151 w 359"/>
                <a:gd name="T25" fmla="*/ 74 h 287"/>
                <a:gd name="T26" fmla="*/ 180 w 359"/>
                <a:gd name="T27" fmla="*/ 74 h 287"/>
                <a:gd name="T28" fmla="*/ 198 w 359"/>
                <a:gd name="T29" fmla="*/ 74 h 287"/>
                <a:gd name="T30" fmla="*/ 198 w 359"/>
                <a:gd name="T31" fmla="*/ 56 h 287"/>
                <a:gd name="T32" fmla="*/ 180 w 359"/>
                <a:gd name="T33" fmla="*/ 56 h 287"/>
                <a:gd name="T34" fmla="*/ 151 w 359"/>
                <a:gd name="T35" fmla="*/ 56 h 287"/>
                <a:gd name="T36" fmla="*/ 151 w 359"/>
                <a:gd name="T37" fmla="*/ 56 h 287"/>
                <a:gd name="T38" fmla="*/ 134 w 359"/>
                <a:gd name="T39" fmla="*/ 56 h 287"/>
                <a:gd name="T40" fmla="*/ 134 w 359"/>
                <a:gd name="T41" fmla="*/ 56 h 287"/>
                <a:gd name="T42" fmla="*/ 89 w 359"/>
                <a:gd name="T43" fmla="*/ 56 h 287"/>
                <a:gd name="T44" fmla="*/ 89 w 359"/>
                <a:gd name="T45" fmla="*/ 159 h 287"/>
                <a:gd name="T46" fmla="*/ 89 w 359"/>
                <a:gd name="T47" fmla="*/ 169 h 287"/>
                <a:gd name="T48" fmla="*/ 89 w 359"/>
                <a:gd name="T49" fmla="*/ 169 h 287"/>
                <a:gd name="T50" fmla="*/ 106 w 359"/>
                <a:gd name="T51" fmla="*/ 155 h 287"/>
                <a:gd name="T52" fmla="*/ 106 w 359"/>
                <a:gd name="T53" fmla="*/ 155 h 287"/>
                <a:gd name="T54" fmla="*/ 106 w 359"/>
                <a:gd name="T55" fmla="*/ 74 h 287"/>
                <a:gd name="T56" fmla="*/ 134 w 359"/>
                <a:gd name="T57" fmla="*/ 74 h 287"/>
                <a:gd name="T58" fmla="*/ 134 w 359"/>
                <a:gd name="T59" fmla="*/ 74 h 287"/>
                <a:gd name="T60" fmla="*/ 134 w 359"/>
                <a:gd name="T61" fmla="*/ 96 h 287"/>
                <a:gd name="T62" fmla="*/ 75 w 359"/>
                <a:gd name="T63" fmla="*/ 186 h 287"/>
                <a:gd name="T64" fmla="*/ 17 w 359"/>
                <a:gd name="T65" fmla="*/ 96 h 287"/>
                <a:gd name="T66" fmla="*/ 17 w 359"/>
                <a:gd name="T67" fmla="*/ 18 h 287"/>
                <a:gd name="T68" fmla="*/ 75 w 359"/>
                <a:gd name="T69" fmla="*/ 18 h 287"/>
                <a:gd name="T70" fmla="*/ 134 w 359"/>
                <a:gd name="T71" fmla="*/ 18 h 287"/>
                <a:gd name="T72" fmla="*/ 134 w 359"/>
                <a:gd name="T73" fmla="*/ 48 h 287"/>
                <a:gd name="T74" fmla="*/ 151 w 359"/>
                <a:gd name="T75" fmla="*/ 48 h 287"/>
                <a:gd name="T76" fmla="*/ 151 w 359"/>
                <a:gd name="T77" fmla="*/ 0 h 287"/>
                <a:gd name="T78" fmla="*/ 75 w 359"/>
                <a:gd name="T79" fmla="*/ 0 h 287"/>
                <a:gd name="T80" fmla="*/ 0 w 359"/>
                <a:gd name="T81" fmla="*/ 0 h 287"/>
                <a:gd name="T82" fmla="*/ 0 w 359"/>
                <a:gd name="T83" fmla="*/ 86 h 287"/>
                <a:gd name="T84" fmla="*/ 75 w 359"/>
                <a:gd name="T85" fmla="*/ 192 h 287"/>
                <a:gd name="T86" fmla="*/ 91 w 359"/>
                <a:gd name="T87" fmla="*/ 186 h 287"/>
                <a:gd name="T88" fmla="*/ 180 w 359"/>
                <a:gd name="T89" fmla="*/ 287 h 287"/>
                <a:gd name="T90" fmla="*/ 269 w 359"/>
                <a:gd name="T91" fmla="*/ 186 h 287"/>
                <a:gd name="T92" fmla="*/ 283 w 359"/>
                <a:gd name="T93" fmla="*/ 192 h 287"/>
                <a:gd name="T94" fmla="*/ 359 w 359"/>
                <a:gd name="T95" fmla="*/ 86 h 287"/>
                <a:gd name="T96" fmla="*/ 359 w 359"/>
                <a:gd name="T97" fmla="*/ 0 h 287"/>
                <a:gd name="T98" fmla="*/ 283 w 359"/>
                <a:gd name="T99" fmla="*/ 0 h 287"/>
                <a:gd name="T100" fmla="*/ 341 w 359"/>
                <a:gd name="T101" fmla="*/ 96 h 287"/>
                <a:gd name="T102" fmla="*/ 283 w 359"/>
                <a:gd name="T103" fmla="*/ 186 h 287"/>
                <a:gd name="T104" fmla="*/ 270 w 359"/>
                <a:gd name="T105" fmla="*/ 179 h 287"/>
                <a:gd name="T106" fmla="*/ 271 w 359"/>
                <a:gd name="T107" fmla="*/ 159 h 287"/>
                <a:gd name="T108" fmla="*/ 271 w 359"/>
                <a:gd name="T109" fmla="*/ 56 h 287"/>
                <a:gd name="T110" fmla="*/ 224 w 359"/>
                <a:gd name="T111" fmla="*/ 56 h 287"/>
                <a:gd name="T112" fmla="*/ 224 w 359"/>
                <a:gd name="T113" fmla="*/ 18 h 287"/>
                <a:gd name="T114" fmla="*/ 283 w 359"/>
                <a:gd name="T115" fmla="*/ 18 h 287"/>
                <a:gd name="T116" fmla="*/ 341 w 359"/>
                <a:gd name="T117" fmla="*/ 18 h 287"/>
                <a:gd name="T118" fmla="*/ 341 w 359"/>
                <a:gd name="T119" fmla="*/ 9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9" h="287">
                  <a:moveTo>
                    <a:pt x="283" y="0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207" y="86"/>
                    <a:pt x="207" y="86"/>
                    <a:pt x="207" y="86"/>
                  </a:cubicBezTo>
                  <a:cubicBezTo>
                    <a:pt x="207" y="125"/>
                    <a:pt x="221" y="152"/>
                    <a:pt x="244" y="171"/>
                  </a:cubicBezTo>
                  <a:cubicBezTo>
                    <a:pt x="244" y="159"/>
                    <a:pt x="244" y="159"/>
                    <a:pt x="244" y="159"/>
                  </a:cubicBezTo>
                  <a:cubicBezTo>
                    <a:pt x="227" y="139"/>
                    <a:pt x="224" y="116"/>
                    <a:pt x="224" y="96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171"/>
                    <a:pt x="253" y="171"/>
                    <a:pt x="253" y="171"/>
                  </a:cubicBezTo>
                  <a:cubicBezTo>
                    <a:pt x="253" y="207"/>
                    <a:pt x="243" y="252"/>
                    <a:pt x="180" y="280"/>
                  </a:cubicBezTo>
                  <a:cubicBezTo>
                    <a:pt x="119" y="253"/>
                    <a:pt x="107" y="211"/>
                    <a:pt x="106" y="177"/>
                  </a:cubicBezTo>
                  <a:cubicBezTo>
                    <a:pt x="135" y="157"/>
                    <a:pt x="151" y="129"/>
                    <a:pt x="151" y="86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89" y="162"/>
                    <a:pt x="89" y="166"/>
                    <a:pt x="89" y="169"/>
                  </a:cubicBezTo>
                  <a:cubicBezTo>
                    <a:pt x="89" y="169"/>
                    <a:pt x="89" y="169"/>
                    <a:pt x="89" y="169"/>
                  </a:cubicBezTo>
                  <a:cubicBezTo>
                    <a:pt x="96" y="165"/>
                    <a:pt x="101" y="160"/>
                    <a:pt x="106" y="155"/>
                  </a:cubicBezTo>
                  <a:cubicBezTo>
                    <a:pt x="106" y="155"/>
                    <a:pt x="106" y="155"/>
                    <a:pt x="106" y="155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34" y="126"/>
                    <a:pt x="128" y="162"/>
                    <a:pt x="75" y="186"/>
                  </a:cubicBezTo>
                  <a:cubicBezTo>
                    <a:pt x="23" y="162"/>
                    <a:pt x="17" y="126"/>
                    <a:pt x="17" y="96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43"/>
                    <a:pt x="28" y="174"/>
                    <a:pt x="75" y="192"/>
                  </a:cubicBezTo>
                  <a:cubicBezTo>
                    <a:pt x="81" y="190"/>
                    <a:pt x="86" y="188"/>
                    <a:pt x="91" y="186"/>
                  </a:cubicBezTo>
                  <a:cubicBezTo>
                    <a:pt x="99" y="237"/>
                    <a:pt x="131" y="268"/>
                    <a:pt x="180" y="287"/>
                  </a:cubicBezTo>
                  <a:cubicBezTo>
                    <a:pt x="228" y="268"/>
                    <a:pt x="260" y="238"/>
                    <a:pt x="269" y="186"/>
                  </a:cubicBezTo>
                  <a:cubicBezTo>
                    <a:pt x="273" y="188"/>
                    <a:pt x="278" y="190"/>
                    <a:pt x="283" y="192"/>
                  </a:cubicBezTo>
                  <a:cubicBezTo>
                    <a:pt x="330" y="174"/>
                    <a:pt x="359" y="143"/>
                    <a:pt x="359" y="86"/>
                  </a:cubicBezTo>
                  <a:cubicBezTo>
                    <a:pt x="359" y="0"/>
                    <a:pt x="359" y="0"/>
                    <a:pt x="359" y="0"/>
                  </a:cubicBezTo>
                  <a:lnTo>
                    <a:pt x="283" y="0"/>
                  </a:lnTo>
                  <a:close/>
                  <a:moveTo>
                    <a:pt x="341" y="96"/>
                  </a:moveTo>
                  <a:cubicBezTo>
                    <a:pt x="341" y="126"/>
                    <a:pt x="336" y="162"/>
                    <a:pt x="283" y="186"/>
                  </a:cubicBezTo>
                  <a:cubicBezTo>
                    <a:pt x="278" y="184"/>
                    <a:pt x="274" y="182"/>
                    <a:pt x="270" y="179"/>
                  </a:cubicBezTo>
                  <a:cubicBezTo>
                    <a:pt x="270" y="173"/>
                    <a:pt x="271" y="166"/>
                    <a:pt x="271" y="159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24" y="56"/>
                    <a:pt x="224" y="56"/>
                    <a:pt x="224" y="56"/>
                  </a:cubicBezTo>
                  <a:cubicBezTo>
                    <a:pt x="224" y="18"/>
                    <a:pt x="224" y="18"/>
                    <a:pt x="224" y="18"/>
                  </a:cubicBezTo>
                  <a:cubicBezTo>
                    <a:pt x="283" y="18"/>
                    <a:pt x="283" y="18"/>
                    <a:pt x="283" y="18"/>
                  </a:cubicBezTo>
                  <a:cubicBezTo>
                    <a:pt x="341" y="18"/>
                    <a:pt x="341" y="18"/>
                    <a:pt x="341" y="18"/>
                  </a:cubicBezTo>
                  <a:lnTo>
                    <a:pt x="341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3" name="Group 32"/>
            <p:cNvGrpSpPr/>
            <p:nvPr userDrawn="1"/>
          </p:nvGrpSpPr>
          <p:grpSpPr>
            <a:xfrm>
              <a:off x="120650" y="6299200"/>
              <a:ext cx="420688" cy="187326"/>
              <a:chOff x="120650" y="6299200"/>
              <a:chExt cx="420688" cy="187326"/>
            </a:xfrm>
            <a:grpFill/>
          </p:grpSpPr>
          <p:sp>
            <p:nvSpPr>
              <p:cNvPr id="34" name="Freeform 10"/>
              <p:cNvSpPr>
                <a:spLocks noChangeAspect="1"/>
              </p:cNvSpPr>
              <p:nvPr userDrawn="1"/>
            </p:nvSpPr>
            <p:spPr bwMode="auto">
              <a:xfrm>
                <a:off x="206375" y="6405563"/>
                <a:ext cx="63500" cy="79375"/>
              </a:xfrm>
              <a:custGeom>
                <a:avLst/>
                <a:gdLst>
                  <a:gd name="T0" fmla="*/ 6 w 76"/>
                  <a:gd name="T1" fmla="*/ 96 h 96"/>
                  <a:gd name="T2" fmla="*/ 6 w 76"/>
                  <a:gd name="T3" fmla="*/ 92 h 96"/>
                  <a:gd name="T4" fmla="*/ 12 w 76"/>
                  <a:gd name="T5" fmla="*/ 89 h 96"/>
                  <a:gd name="T6" fmla="*/ 13 w 76"/>
                  <a:gd name="T7" fmla="*/ 88 h 96"/>
                  <a:gd name="T8" fmla="*/ 13 w 76"/>
                  <a:gd name="T9" fmla="*/ 80 h 96"/>
                  <a:gd name="T10" fmla="*/ 14 w 76"/>
                  <a:gd name="T11" fmla="*/ 68 h 96"/>
                  <a:gd name="T12" fmla="*/ 14 w 76"/>
                  <a:gd name="T13" fmla="*/ 32 h 96"/>
                  <a:gd name="T14" fmla="*/ 13 w 76"/>
                  <a:gd name="T15" fmla="*/ 14 h 96"/>
                  <a:gd name="T16" fmla="*/ 12 w 76"/>
                  <a:gd name="T17" fmla="*/ 6 h 96"/>
                  <a:gd name="T18" fmla="*/ 10 w 76"/>
                  <a:gd name="T19" fmla="*/ 5 h 96"/>
                  <a:gd name="T20" fmla="*/ 0 w 76"/>
                  <a:gd name="T21" fmla="*/ 4 h 96"/>
                  <a:gd name="T22" fmla="*/ 0 w 76"/>
                  <a:gd name="T23" fmla="*/ 0 h 96"/>
                  <a:gd name="T24" fmla="*/ 21 w 76"/>
                  <a:gd name="T25" fmla="*/ 0 h 96"/>
                  <a:gd name="T26" fmla="*/ 41 w 76"/>
                  <a:gd name="T27" fmla="*/ 0 h 96"/>
                  <a:gd name="T28" fmla="*/ 41 w 76"/>
                  <a:gd name="T29" fmla="*/ 4 h 96"/>
                  <a:gd name="T30" fmla="*/ 31 w 76"/>
                  <a:gd name="T31" fmla="*/ 5 h 96"/>
                  <a:gd name="T32" fmla="*/ 29 w 76"/>
                  <a:gd name="T33" fmla="*/ 6 h 96"/>
                  <a:gd name="T34" fmla="*/ 28 w 76"/>
                  <a:gd name="T35" fmla="*/ 13 h 96"/>
                  <a:gd name="T36" fmla="*/ 27 w 76"/>
                  <a:gd name="T37" fmla="*/ 32 h 96"/>
                  <a:gd name="T38" fmla="*/ 27 w 76"/>
                  <a:gd name="T39" fmla="*/ 78 h 96"/>
                  <a:gd name="T40" fmla="*/ 28 w 76"/>
                  <a:gd name="T41" fmla="*/ 89 h 96"/>
                  <a:gd name="T42" fmla="*/ 39 w 76"/>
                  <a:gd name="T43" fmla="*/ 90 h 96"/>
                  <a:gd name="T44" fmla="*/ 67 w 76"/>
                  <a:gd name="T45" fmla="*/ 87 h 96"/>
                  <a:gd name="T46" fmla="*/ 69 w 76"/>
                  <a:gd name="T47" fmla="*/ 82 h 96"/>
                  <a:gd name="T48" fmla="*/ 72 w 76"/>
                  <a:gd name="T49" fmla="*/ 71 h 96"/>
                  <a:gd name="T50" fmla="*/ 76 w 76"/>
                  <a:gd name="T51" fmla="*/ 71 h 96"/>
                  <a:gd name="T52" fmla="*/ 73 w 76"/>
                  <a:gd name="T53" fmla="*/ 95 h 96"/>
                  <a:gd name="T54" fmla="*/ 69 w 76"/>
                  <a:gd name="T55" fmla="*/ 96 h 96"/>
                  <a:gd name="T56" fmla="*/ 57 w 76"/>
                  <a:gd name="T57" fmla="*/ 96 h 96"/>
                  <a:gd name="T58" fmla="*/ 20 w 76"/>
                  <a:gd name="T59" fmla="*/ 95 h 96"/>
                  <a:gd name="T60" fmla="*/ 6 w 76"/>
                  <a:gd name="T6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6" h="96">
                    <a:moveTo>
                      <a:pt x="6" y="96"/>
                    </a:moveTo>
                    <a:cubicBezTo>
                      <a:pt x="6" y="92"/>
                      <a:pt x="6" y="92"/>
                      <a:pt x="6" y="92"/>
                    </a:cubicBezTo>
                    <a:cubicBezTo>
                      <a:pt x="9" y="91"/>
                      <a:pt x="11" y="90"/>
                      <a:pt x="12" y="89"/>
                    </a:cubicBezTo>
                    <a:cubicBezTo>
                      <a:pt x="12" y="89"/>
                      <a:pt x="12" y="88"/>
                      <a:pt x="13" y="88"/>
                    </a:cubicBezTo>
                    <a:cubicBezTo>
                      <a:pt x="13" y="86"/>
                      <a:pt x="13" y="84"/>
                      <a:pt x="13" y="80"/>
                    </a:cubicBezTo>
                    <a:cubicBezTo>
                      <a:pt x="14" y="73"/>
                      <a:pt x="14" y="70"/>
                      <a:pt x="14" y="68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4" y="20"/>
                      <a:pt x="13" y="14"/>
                    </a:cubicBezTo>
                    <a:cubicBezTo>
                      <a:pt x="13" y="10"/>
                      <a:pt x="13" y="7"/>
                      <a:pt x="12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9" y="4"/>
                      <a:pt x="5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18" y="0"/>
                      <a:pt x="21" y="0"/>
                    </a:cubicBezTo>
                    <a:cubicBezTo>
                      <a:pt x="24" y="0"/>
                      <a:pt x="31" y="0"/>
                      <a:pt x="41" y="0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36" y="4"/>
                      <a:pt x="32" y="4"/>
                      <a:pt x="31" y="5"/>
                    </a:cubicBezTo>
                    <a:cubicBezTo>
                      <a:pt x="30" y="5"/>
                      <a:pt x="29" y="6"/>
                      <a:pt x="29" y="6"/>
                    </a:cubicBezTo>
                    <a:cubicBezTo>
                      <a:pt x="28" y="7"/>
                      <a:pt x="28" y="9"/>
                      <a:pt x="28" y="13"/>
                    </a:cubicBezTo>
                    <a:cubicBezTo>
                      <a:pt x="27" y="14"/>
                      <a:pt x="27" y="20"/>
                      <a:pt x="27" y="32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7" y="82"/>
                      <a:pt x="27" y="86"/>
                      <a:pt x="28" y="89"/>
                    </a:cubicBezTo>
                    <a:cubicBezTo>
                      <a:pt x="33" y="89"/>
                      <a:pt x="33" y="90"/>
                      <a:pt x="39" y="90"/>
                    </a:cubicBezTo>
                    <a:cubicBezTo>
                      <a:pt x="52" y="90"/>
                      <a:pt x="62" y="89"/>
                      <a:pt x="67" y="87"/>
                    </a:cubicBezTo>
                    <a:cubicBezTo>
                      <a:pt x="68" y="86"/>
                      <a:pt x="68" y="84"/>
                      <a:pt x="69" y="82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76" y="71"/>
                      <a:pt x="76" y="71"/>
                      <a:pt x="76" y="71"/>
                    </a:cubicBezTo>
                    <a:cubicBezTo>
                      <a:pt x="75" y="78"/>
                      <a:pt x="74" y="86"/>
                      <a:pt x="73" y="95"/>
                    </a:cubicBezTo>
                    <a:cubicBezTo>
                      <a:pt x="71" y="95"/>
                      <a:pt x="70" y="95"/>
                      <a:pt x="69" y="96"/>
                    </a:cubicBezTo>
                    <a:cubicBezTo>
                      <a:pt x="66" y="96"/>
                      <a:pt x="63" y="96"/>
                      <a:pt x="57" y="96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15" y="95"/>
                      <a:pt x="11" y="95"/>
                      <a:pt x="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" name="Freeform 11"/>
              <p:cNvSpPr>
                <a:spLocks noChangeAspect="1" noEditPoints="1"/>
              </p:cNvSpPr>
              <p:nvPr userDrawn="1"/>
            </p:nvSpPr>
            <p:spPr bwMode="auto">
              <a:xfrm>
                <a:off x="276225" y="6405563"/>
                <a:ext cx="34925" cy="79375"/>
              </a:xfrm>
              <a:custGeom>
                <a:avLst/>
                <a:gdLst>
                  <a:gd name="T0" fmla="*/ 42 w 42"/>
                  <a:gd name="T1" fmla="*/ 91 h 96"/>
                  <a:gd name="T2" fmla="*/ 42 w 42"/>
                  <a:gd name="T3" fmla="*/ 96 h 96"/>
                  <a:gd name="T4" fmla="*/ 22 w 42"/>
                  <a:gd name="T5" fmla="*/ 95 h 96"/>
                  <a:gd name="T6" fmla="*/ 0 w 42"/>
                  <a:gd name="T7" fmla="*/ 96 h 96"/>
                  <a:gd name="T8" fmla="*/ 0 w 42"/>
                  <a:gd name="T9" fmla="*/ 91 h 96"/>
                  <a:gd name="T10" fmla="*/ 10 w 42"/>
                  <a:gd name="T11" fmla="*/ 91 h 96"/>
                  <a:gd name="T12" fmla="*/ 13 w 42"/>
                  <a:gd name="T13" fmla="*/ 89 h 96"/>
                  <a:gd name="T14" fmla="*/ 14 w 42"/>
                  <a:gd name="T15" fmla="*/ 83 h 96"/>
                  <a:gd name="T16" fmla="*/ 14 w 42"/>
                  <a:gd name="T17" fmla="*/ 63 h 96"/>
                  <a:gd name="T18" fmla="*/ 14 w 42"/>
                  <a:gd name="T19" fmla="*/ 32 h 96"/>
                  <a:gd name="T20" fmla="*/ 14 w 42"/>
                  <a:gd name="T21" fmla="*/ 14 h 96"/>
                  <a:gd name="T22" fmla="*/ 13 w 42"/>
                  <a:gd name="T23" fmla="*/ 6 h 96"/>
                  <a:gd name="T24" fmla="*/ 10 w 42"/>
                  <a:gd name="T25" fmla="*/ 5 h 96"/>
                  <a:gd name="T26" fmla="*/ 0 w 42"/>
                  <a:gd name="T27" fmla="*/ 4 h 96"/>
                  <a:gd name="T28" fmla="*/ 0 w 42"/>
                  <a:gd name="T29" fmla="*/ 0 h 96"/>
                  <a:gd name="T30" fmla="*/ 21 w 42"/>
                  <a:gd name="T31" fmla="*/ 0 h 96"/>
                  <a:gd name="T32" fmla="*/ 42 w 42"/>
                  <a:gd name="T33" fmla="*/ 0 h 96"/>
                  <a:gd name="T34" fmla="*/ 42 w 42"/>
                  <a:gd name="T35" fmla="*/ 4 h 96"/>
                  <a:gd name="T36" fmla="*/ 32 w 42"/>
                  <a:gd name="T37" fmla="*/ 5 h 96"/>
                  <a:gd name="T38" fmla="*/ 29 w 42"/>
                  <a:gd name="T39" fmla="*/ 6 h 96"/>
                  <a:gd name="T40" fmla="*/ 28 w 42"/>
                  <a:gd name="T41" fmla="*/ 13 h 96"/>
                  <a:gd name="T42" fmla="*/ 28 w 42"/>
                  <a:gd name="T43" fmla="*/ 32 h 96"/>
                  <a:gd name="T44" fmla="*/ 28 w 42"/>
                  <a:gd name="T45" fmla="*/ 63 h 96"/>
                  <a:gd name="T46" fmla="*/ 28 w 42"/>
                  <a:gd name="T47" fmla="*/ 81 h 96"/>
                  <a:gd name="T48" fmla="*/ 29 w 42"/>
                  <a:gd name="T49" fmla="*/ 89 h 96"/>
                  <a:gd name="T50" fmla="*/ 32 w 42"/>
                  <a:gd name="T51" fmla="*/ 91 h 96"/>
                  <a:gd name="T52" fmla="*/ 42 w 42"/>
                  <a:gd name="T53" fmla="*/ 91 h 96"/>
                  <a:gd name="T54" fmla="*/ 28 w 42"/>
                  <a:gd name="T55" fmla="*/ 13 h 96"/>
                  <a:gd name="T56" fmla="*/ 28 w 42"/>
                  <a:gd name="T57" fmla="*/ 32 h 96"/>
                  <a:gd name="T58" fmla="*/ 28 w 42"/>
                  <a:gd name="T59" fmla="*/ 6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2" h="96">
                    <a:moveTo>
                      <a:pt x="42" y="91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32" y="95"/>
                      <a:pt x="25" y="95"/>
                      <a:pt x="22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6" y="91"/>
                      <a:pt x="9" y="91"/>
                      <a:pt x="10" y="91"/>
                    </a:cubicBezTo>
                    <a:cubicBezTo>
                      <a:pt x="12" y="90"/>
                      <a:pt x="12" y="90"/>
                      <a:pt x="13" y="89"/>
                    </a:cubicBezTo>
                    <a:cubicBezTo>
                      <a:pt x="13" y="88"/>
                      <a:pt x="14" y="86"/>
                      <a:pt x="14" y="83"/>
                    </a:cubicBezTo>
                    <a:cubicBezTo>
                      <a:pt x="14" y="82"/>
                      <a:pt x="14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4" y="20"/>
                      <a:pt x="14" y="14"/>
                    </a:cubicBezTo>
                    <a:cubicBezTo>
                      <a:pt x="14" y="10"/>
                      <a:pt x="13" y="7"/>
                      <a:pt x="13" y="6"/>
                    </a:cubicBezTo>
                    <a:cubicBezTo>
                      <a:pt x="12" y="6"/>
                      <a:pt x="12" y="5"/>
                      <a:pt x="10" y="5"/>
                    </a:cubicBezTo>
                    <a:cubicBezTo>
                      <a:pt x="9" y="4"/>
                      <a:pt x="6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6" y="0"/>
                      <a:pt x="21" y="0"/>
                    </a:cubicBezTo>
                    <a:cubicBezTo>
                      <a:pt x="26" y="0"/>
                      <a:pt x="33" y="0"/>
                      <a:pt x="42" y="0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36" y="4"/>
                      <a:pt x="33" y="4"/>
                      <a:pt x="32" y="5"/>
                    </a:cubicBezTo>
                    <a:cubicBezTo>
                      <a:pt x="30" y="5"/>
                      <a:pt x="30" y="6"/>
                      <a:pt x="29" y="6"/>
                    </a:cubicBezTo>
                    <a:cubicBezTo>
                      <a:pt x="29" y="7"/>
                      <a:pt x="28" y="9"/>
                      <a:pt x="28" y="13"/>
                    </a:cubicBezTo>
                    <a:cubicBezTo>
                      <a:pt x="28" y="14"/>
                      <a:pt x="28" y="20"/>
                      <a:pt x="28" y="3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9"/>
                      <a:pt x="28" y="75"/>
                      <a:pt x="28" y="81"/>
                    </a:cubicBezTo>
                    <a:cubicBezTo>
                      <a:pt x="28" y="86"/>
                      <a:pt x="28" y="88"/>
                      <a:pt x="29" y="89"/>
                    </a:cubicBezTo>
                    <a:cubicBezTo>
                      <a:pt x="29" y="90"/>
                      <a:pt x="30" y="90"/>
                      <a:pt x="32" y="91"/>
                    </a:cubicBezTo>
                    <a:cubicBezTo>
                      <a:pt x="33" y="91"/>
                      <a:pt x="36" y="91"/>
                      <a:pt x="42" y="91"/>
                    </a:cubicBezTo>
                    <a:close/>
                    <a:moveTo>
                      <a:pt x="28" y="13"/>
                    </a:moveTo>
                    <a:cubicBezTo>
                      <a:pt x="28" y="14"/>
                      <a:pt x="28" y="20"/>
                      <a:pt x="28" y="32"/>
                    </a:cubicBezTo>
                    <a:cubicBezTo>
                      <a:pt x="28" y="63"/>
                      <a:pt x="28" y="63"/>
                      <a:pt x="28" y="63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" name="Freeform 12"/>
              <p:cNvSpPr>
                <a:spLocks noChangeAspect="1"/>
              </p:cNvSpPr>
              <p:nvPr userDrawn="1"/>
            </p:nvSpPr>
            <p:spPr bwMode="auto">
              <a:xfrm>
                <a:off x="323850" y="6405563"/>
                <a:ext cx="90488" cy="80963"/>
              </a:xfrm>
              <a:custGeom>
                <a:avLst/>
                <a:gdLst>
                  <a:gd name="T0" fmla="*/ 0 w 111"/>
                  <a:gd name="T1" fmla="*/ 96 h 98"/>
                  <a:gd name="T2" fmla="*/ 0 w 111"/>
                  <a:gd name="T3" fmla="*/ 91 h 98"/>
                  <a:gd name="T4" fmla="*/ 10 w 111"/>
                  <a:gd name="T5" fmla="*/ 90 h 98"/>
                  <a:gd name="T6" fmla="*/ 11 w 111"/>
                  <a:gd name="T7" fmla="*/ 89 h 98"/>
                  <a:gd name="T8" fmla="*/ 12 w 111"/>
                  <a:gd name="T9" fmla="*/ 82 h 98"/>
                  <a:gd name="T10" fmla="*/ 13 w 111"/>
                  <a:gd name="T11" fmla="*/ 67 h 98"/>
                  <a:gd name="T12" fmla="*/ 13 w 111"/>
                  <a:gd name="T13" fmla="*/ 12 h 98"/>
                  <a:gd name="T14" fmla="*/ 13 w 111"/>
                  <a:gd name="T15" fmla="*/ 9 h 98"/>
                  <a:gd name="T16" fmla="*/ 10 w 111"/>
                  <a:gd name="T17" fmla="*/ 6 h 98"/>
                  <a:gd name="T18" fmla="*/ 7 w 111"/>
                  <a:gd name="T19" fmla="*/ 4 h 98"/>
                  <a:gd name="T20" fmla="*/ 0 w 111"/>
                  <a:gd name="T21" fmla="*/ 4 h 98"/>
                  <a:gd name="T22" fmla="*/ 0 w 111"/>
                  <a:gd name="T23" fmla="*/ 0 h 98"/>
                  <a:gd name="T24" fmla="*/ 15 w 111"/>
                  <a:gd name="T25" fmla="*/ 0 h 98"/>
                  <a:gd name="T26" fmla="*/ 26 w 111"/>
                  <a:gd name="T27" fmla="*/ 0 h 98"/>
                  <a:gd name="T28" fmla="*/ 34 w 111"/>
                  <a:gd name="T29" fmla="*/ 11 h 98"/>
                  <a:gd name="T30" fmla="*/ 49 w 111"/>
                  <a:gd name="T31" fmla="*/ 28 h 98"/>
                  <a:gd name="T32" fmla="*/ 70 w 111"/>
                  <a:gd name="T33" fmla="*/ 52 h 98"/>
                  <a:gd name="T34" fmla="*/ 86 w 111"/>
                  <a:gd name="T35" fmla="*/ 71 h 98"/>
                  <a:gd name="T36" fmla="*/ 92 w 111"/>
                  <a:gd name="T37" fmla="*/ 78 h 98"/>
                  <a:gd name="T38" fmla="*/ 92 w 111"/>
                  <a:gd name="T39" fmla="*/ 29 h 98"/>
                  <a:gd name="T40" fmla="*/ 92 w 111"/>
                  <a:gd name="T41" fmla="*/ 13 h 98"/>
                  <a:gd name="T42" fmla="*/ 91 w 111"/>
                  <a:gd name="T43" fmla="*/ 6 h 98"/>
                  <a:gd name="T44" fmla="*/ 90 w 111"/>
                  <a:gd name="T45" fmla="*/ 5 h 98"/>
                  <a:gd name="T46" fmla="*/ 80 w 111"/>
                  <a:gd name="T47" fmla="*/ 4 h 98"/>
                  <a:gd name="T48" fmla="*/ 80 w 111"/>
                  <a:gd name="T49" fmla="*/ 0 h 98"/>
                  <a:gd name="T50" fmla="*/ 97 w 111"/>
                  <a:gd name="T51" fmla="*/ 0 h 98"/>
                  <a:gd name="T52" fmla="*/ 111 w 111"/>
                  <a:gd name="T53" fmla="*/ 0 h 98"/>
                  <a:gd name="T54" fmla="*/ 111 w 111"/>
                  <a:gd name="T55" fmla="*/ 4 h 98"/>
                  <a:gd name="T56" fmla="*/ 102 w 111"/>
                  <a:gd name="T57" fmla="*/ 5 h 98"/>
                  <a:gd name="T58" fmla="*/ 100 w 111"/>
                  <a:gd name="T59" fmla="*/ 6 h 98"/>
                  <a:gd name="T60" fmla="*/ 99 w 111"/>
                  <a:gd name="T61" fmla="*/ 13 h 98"/>
                  <a:gd name="T62" fmla="*/ 99 w 111"/>
                  <a:gd name="T63" fmla="*/ 29 h 98"/>
                  <a:gd name="T64" fmla="*/ 99 w 111"/>
                  <a:gd name="T65" fmla="*/ 61 h 98"/>
                  <a:gd name="T66" fmla="*/ 99 w 111"/>
                  <a:gd name="T67" fmla="*/ 98 h 98"/>
                  <a:gd name="T68" fmla="*/ 92 w 111"/>
                  <a:gd name="T69" fmla="*/ 98 h 98"/>
                  <a:gd name="T70" fmla="*/ 91 w 111"/>
                  <a:gd name="T71" fmla="*/ 96 h 98"/>
                  <a:gd name="T72" fmla="*/ 89 w 111"/>
                  <a:gd name="T73" fmla="*/ 95 h 98"/>
                  <a:gd name="T74" fmla="*/ 87 w 111"/>
                  <a:gd name="T75" fmla="*/ 93 h 98"/>
                  <a:gd name="T76" fmla="*/ 78 w 111"/>
                  <a:gd name="T77" fmla="*/ 83 h 98"/>
                  <a:gd name="T78" fmla="*/ 69 w 111"/>
                  <a:gd name="T79" fmla="*/ 72 h 98"/>
                  <a:gd name="T80" fmla="*/ 19 w 111"/>
                  <a:gd name="T81" fmla="*/ 14 h 98"/>
                  <a:gd name="T82" fmla="*/ 19 w 111"/>
                  <a:gd name="T83" fmla="*/ 66 h 98"/>
                  <a:gd name="T84" fmla="*/ 20 w 111"/>
                  <a:gd name="T85" fmla="*/ 82 h 98"/>
                  <a:gd name="T86" fmla="*/ 20 w 111"/>
                  <a:gd name="T87" fmla="*/ 89 h 98"/>
                  <a:gd name="T88" fmla="*/ 22 w 111"/>
                  <a:gd name="T89" fmla="*/ 90 h 98"/>
                  <a:gd name="T90" fmla="*/ 32 w 111"/>
                  <a:gd name="T91" fmla="*/ 91 h 98"/>
                  <a:gd name="T92" fmla="*/ 32 w 111"/>
                  <a:gd name="T93" fmla="*/ 96 h 98"/>
                  <a:gd name="T94" fmla="*/ 18 w 111"/>
                  <a:gd name="T95" fmla="*/ 95 h 98"/>
                  <a:gd name="T96" fmla="*/ 0 w 111"/>
                  <a:gd name="T97" fmla="*/ 9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1" h="98">
                    <a:moveTo>
                      <a:pt x="0" y="96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0"/>
                    </a:cubicBezTo>
                    <a:cubicBezTo>
                      <a:pt x="11" y="90"/>
                      <a:pt x="11" y="90"/>
                      <a:pt x="11" y="89"/>
                    </a:cubicBezTo>
                    <a:cubicBezTo>
                      <a:pt x="12" y="88"/>
                      <a:pt x="12" y="86"/>
                      <a:pt x="12" y="82"/>
                    </a:cubicBezTo>
                    <a:cubicBezTo>
                      <a:pt x="13" y="76"/>
                      <a:pt x="13" y="71"/>
                      <a:pt x="13" y="67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9" y="5"/>
                      <a:pt x="8" y="5"/>
                      <a:pt x="7" y="4"/>
                    </a:cubicBezTo>
                    <a:cubicBezTo>
                      <a:pt x="6" y="4"/>
                      <a:pt x="3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13" y="0"/>
                      <a:pt x="15" y="0"/>
                    </a:cubicBezTo>
                    <a:cubicBezTo>
                      <a:pt x="19" y="0"/>
                      <a:pt x="22" y="0"/>
                      <a:pt x="26" y="0"/>
                    </a:cubicBezTo>
                    <a:cubicBezTo>
                      <a:pt x="30" y="5"/>
                      <a:pt x="32" y="8"/>
                      <a:pt x="34" y="11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6" y="60"/>
                      <a:pt x="82" y="66"/>
                      <a:pt x="86" y="71"/>
                    </a:cubicBezTo>
                    <a:cubicBezTo>
                      <a:pt x="88" y="74"/>
                      <a:pt x="91" y="76"/>
                      <a:pt x="92" y="78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4"/>
                      <a:pt x="92" y="19"/>
                      <a:pt x="92" y="13"/>
                    </a:cubicBezTo>
                    <a:cubicBezTo>
                      <a:pt x="92" y="9"/>
                      <a:pt x="91" y="7"/>
                      <a:pt x="91" y="6"/>
                    </a:cubicBezTo>
                    <a:cubicBezTo>
                      <a:pt x="91" y="6"/>
                      <a:pt x="90" y="5"/>
                      <a:pt x="90" y="5"/>
                    </a:cubicBezTo>
                    <a:cubicBezTo>
                      <a:pt x="88" y="4"/>
                      <a:pt x="85" y="4"/>
                      <a:pt x="80" y="4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5" y="0"/>
                      <a:pt x="91" y="0"/>
                      <a:pt x="97" y="0"/>
                    </a:cubicBezTo>
                    <a:cubicBezTo>
                      <a:pt x="102" y="0"/>
                      <a:pt x="107" y="0"/>
                      <a:pt x="111" y="0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6" y="4"/>
                      <a:pt x="103" y="4"/>
                      <a:pt x="102" y="5"/>
                    </a:cubicBezTo>
                    <a:cubicBezTo>
                      <a:pt x="101" y="5"/>
                      <a:pt x="101" y="6"/>
                      <a:pt x="100" y="6"/>
                    </a:cubicBezTo>
                    <a:cubicBezTo>
                      <a:pt x="100" y="7"/>
                      <a:pt x="99" y="10"/>
                      <a:pt x="99" y="13"/>
                    </a:cubicBezTo>
                    <a:cubicBezTo>
                      <a:pt x="99" y="19"/>
                      <a:pt x="99" y="24"/>
                      <a:pt x="99" y="29"/>
                    </a:cubicBezTo>
                    <a:cubicBezTo>
                      <a:pt x="99" y="61"/>
                      <a:pt x="99" y="61"/>
                      <a:pt x="99" y="61"/>
                    </a:cubicBezTo>
                    <a:cubicBezTo>
                      <a:pt x="99" y="68"/>
                      <a:pt x="99" y="80"/>
                      <a:pt x="99" y="98"/>
                    </a:cubicBezTo>
                    <a:cubicBezTo>
                      <a:pt x="92" y="98"/>
                      <a:pt x="92" y="98"/>
                      <a:pt x="92" y="98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0" y="96"/>
                      <a:pt x="90" y="95"/>
                      <a:pt x="89" y="95"/>
                    </a:cubicBezTo>
                    <a:cubicBezTo>
                      <a:pt x="89" y="95"/>
                      <a:pt x="88" y="94"/>
                      <a:pt x="87" y="93"/>
                    </a:cubicBezTo>
                    <a:cubicBezTo>
                      <a:pt x="83" y="88"/>
                      <a:pt x="80" y="85"/>
                      <a:pt x="78" y="83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9" y="71"/>
                      <a:pt x="19" y="76"/>
                      <a:pt x="20" y="82"/>
                    </a:cubicBezTo>
                    <a:cubicBezTo>
                      <a:pt x="20" y="86"/>
                      <a:pt x="20" y="88"/>
                      <a:pt x="20" y="89"/>
                    </a:cubicBezTo>
                    <a:cubicBezTo>
                      <a:pt x="21" y="90"/>
                      <a:pt x="21" y="90"/>
                      <a:pt x="22" y="90"/>
                    </a:cubicBezTo>
                    <a:cubicBezTo>
                      <a:pt x="23" y="91"/>
                      <a:pt x="27" y="91"/>
                      <a:pt x="32" y="91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28" y="95"/>
                      <a:pt x="23" y="95"/>
                      <a:pt x="18" y="95"/>
                    </a:cubicBezTo>
                    <a:cubicBezTo>
                      <a:pt x="13" y="95"/>
                      <a:pt x="7" y="95"/>
                      <a:pt x="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7" name="Freeform 13"/>
              <p:cNvSpPr>
                <a:spLocks noChangeAspect="1"/>
              </p:cNvSpPr>
              <p:nvPr userDrawn="1"/>
            </p:nvSpPr>
            <p:spPr bwMode="auto">
              <a:xfrm>
                <a:off x="425450" y="6405563"/>
                <a:ext cx="33338" cy="79375"/>
              </a:xfrm>
              <a:custGeom>
                <a:avLst/>
                <a:gdLst>
                  <a:gd name="T0" fmla="*/ 41 w 41"/>
                  <a:gd name="T1" fmla="*/ 91 h 96"/>
                  <a:gd name="T2" fmla="*/ 41 w 41"/>
                  <a:gd name="T3" fmla="*/ 96 h 96"/>
                  <a:gd name="T4" fmla="*/ 21 w 41"/>
                  <a:gd name="T5" fmla="*/ 95 h 96"/>
                  <a:gd name="T6" fmla="*/ 0 w 41"/>
                  <a:gd name="T7" fmla="*/ 96 h 96"/>
                  <a:gd name="T8" fmla="*/ 0 w 41"/>
                  <a:gd name="T9" fmla="*/ 91 h 96"/>
                  <a:gd name="T10" fmla="*/ 10 w 41"/>
                  <a:gd name="T11" fmla="*/ 91 h 96"/>
                  <a:gd name="T12" fmla="*/ 12 w 41"/>
                  <a:gd name="T13" fmla="*/ 89 h 96"/>
                  <a:gd name="T14" fmla="*/ 13 w 41"/>
                  <a:gd name="T15" fmla="*/ 83 h 96"/>
                  <a:gd name="T16" fmla="*/ 14 w 41"/>
                  <a:gd name="T17" fmla="*/ 63 h 96"/>
                  <a:gd name="T18" fmla="*/ 14 w 41"/>
                  <a:gd name="T19" fmla="*/ 32 h 96"/>
                  <a:gd name="T20" fmla="*/ 13 w 41"/>
                  <a:gd name="T21" fmla="*/ 14 h 96"/>
                  <a:gd name="T22" fmla="*/ 12 w 41"/>
                  <a:gd name="T23" fmla="*/ 6 h 96"/>
                  <a:gd name="T24" fmla="*/ 10 w 41"/>
                  <a:gd name="T25" fmla="*/ 5 h 96"/>
                  <a:gd name="T26" fmla="*/ 0 w 41"/>
                  <a:gd name="T27" fmla="*/ 4 h 96"/>
                  <a:gd name="T28" fmla="*/ 0 w 41"/>
                  <a:gd name="T29" fmla="*/ 0 h 96"/>
                  <a:gd name="T30" fmla="*/ 20 w 41"/>
                  <a:gd name="T31" fmla="*/ 0 h 96"/>
                  <a:gd name="T32" fmla="*/ 41 w 41"/>
                  <a:gd name="T33" fmla="*/ 0 h 96"/>
                  <a:gd name="T34" fmla="*/ 41 w 41"/>
                  <a:gd name="T35" fmla="*/ 4 h 96"/>
                  <a:gd name="T36" fmla="*/ 31 w 41"/>
                  <a:gd name="T37" fmla="*/ 5 h 96"/>
                  <a:gd name="T38" fmla="*/ 28 w 41"/>
                  <a:gd name="T39" fmla="*/ 6 h 96"/>
                  <a:gd name="T40" fmla="*/ 27 w 41"/>
                  <a:gd name="T41" fmla="*/ 13 h 96"/>
                  <a:gd name="T42" fmla="*/ 27 w 41"/>
                  <a:gd name="T43" fmla="*/ 32 h 96"/>
                  <a:gd name="T44" fmla="*/ 27 w 41"/>
                  <a:gd name="T45" fmla="*/ 63 h 96"/>
                  <a:gd name="T46" fmla="*/ 27 w 41"/>
                  <a:gd name="T47" fmla="*/ 81 h 96"/>
                  <a:gd name="T48" fmla="*/ 28 w 41"/>
                  <a:gd name="T49" fmla="*/ 89 h 96"/>
                  <a:gd name="T50" fmla="*/ 31 w 41"/>
                  <a:gd name="T51" fmla="*/ 91 h 96"/>
                  <a:gd name="T52" fmla="*/ 41 w 41"/>
                  <a:gd name="T53" fmla="*/ 9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1" h="96">
                    <a:moveTo>
                      <a:pt x="41" y="91"/>
                    </a:moveTo>
                    <a:cubicBezTo>
                      <a:pt x="41" y="96"/>
                      <a:pt x="41" y="96"/>
                      <a:pt x="41" y="96"/>
                    </a:cubicBezTo>
                    <a:cubicBezTo>
                      <a:pt x="31" y="95"/>
                      <a:pt x="24" y="95"/>
                      <a:pt x="21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1"/>
                    </a:cubicBezTo>
                    <a:cubicBezTo>
                      <a:pt x="11" y="90"/>
                      <a:pt x="12" y="90"/>
                      <a:pt x="12" y="89"/>
                    </a:cubicBezTo>
                    <a:cubicBezTo>
                      <a:pt x="13" y="88"/>
                      <a:pt x="13" y="86"/>
                      <a:pt x="13" y="83"/>
                    </a:cubicBezTo>
                    <a:cubicBezTo>
                      <a:pt x="13" y="82"/>
                      <a:pt x="13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3" y="20"/>
                      <a:pt x="13" y="14"/>
                    </a:cubicBezTo>
                    <a:cubicBezTo>
                      <a:pt x="13" y="10"/>
                      <a:pt x="13" y="7"/>
                      <a:pt x="12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8" y="4"/>
                      <a:pt x="5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5" y="0"/>
                      <a:pt x="20" y="0"/>
                    </a:cubicBezTo>
                    <a:cubicBezTo>
                      <a:pt x="25" y="0"/>
                      <a:pt x="32" y="0"/>
                      <a:pt x="41" y="0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35" y="4"/>
                      <a:pt x="32" y="4"/>
                      <a:pt x="31" y="5"/>
                    </a:cubicBezTo>
                    <a:cubicBezTo>
                      <a:pt x="30" y="5"/>
                      <a:pt x="29" y="6"/>
                      <a:pt x="28" y="6"/>
                    </a:cubicBezTo>
                    <a:cubicBezTo>
                      <a:pt x="28" y="7"/>
                      <a:pt x="27" y="9"/>
                      <a:pt x="27" y="13"/>
                    </a:cubicBezTo>
                    <a:cubicBezTo>
                      <a:pt x="27" y="14"/>
                      <a:pt x="27" y="20"/>
                      <a:pt x="27" y="32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7" y="69"/>
                      <a:pt x="27" y="75"/>
                      <a:pt x="27" y="81"/>
                    </a:cubicBezTo>
                    <a:cubicBezTo>
                      <a:pt x="27" y="86"/>
                      <a:pt x="28" y="88"/>
                      <a:pt x="28" y="89"/>
                    </a:cubicBezTo>
                    <a:cubicBezTo>
                      <a:pt x="29" y="90"/>
                      <a:pt x="30" y="90"/>
                      <a:pt x="31" y="91"/>
                    </a:cubicBezTo>
                    <a:cubicBezTo>
                      <a:pt x="32" y="91"/>
                      <a:pt x="35" y="91"/>
                      <a:pt x="4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" name="Freeform 14"/>
              <p:cNvSpPr>
                <a:spLocks noChangeAspect="1"/>
              </p:cNvSpPr>
              <p:nvPr userDrawn="1"/>
            </p:nvSpPr>
            <p:spPr bwMode="auto">
              <a:xfrm>
                <a:off x="463550" y="6403975"/>
                <a:ext cx="77788" cy="82550"/>
              </a:xfrm>
              <a:custGeom>
                <a:avLst/>
                <a:gdLst>
                  <a:gd name="T0" fmla="*/ 94 w 94"/>
                  <a:gd name="T1" fmla="*/ 86 h 100"/>
                  <a:gd name="T2" fmla="*/ 91 w 94"/>
                  <a:gd name="T3" fmla="*/ 92 h 100"/>
                  <a:gd name="T4" fmla="*/ 75 w 94"/>
                  <a:gd name="T5" fmla="*/ 98 h 100"/>
                  <a:gd name="T6" fmla="*/ 57 w 94"/>
                  <a:gd name="T7" fmla="*/ 100 h 100"/>
                  <a:gd name="T8" fmla="*/ 37 w 94"/>
                  <a:gd name="T9" fmla="*/ 97 h 100"/>
                  <a:gd name="T10" fmla="*/ 21 w 94"/>
                  <a:gd name="T11" fmla="*/ 89 h 100"/>
                  <a:gd name="T12" fmla="*/ 9 w 94"/>
                  <a:gd name="T13" fmla="*/ 78 h 100"/>
                  <a:gd name="T14" fmla="*/ 2 w 94"/>
                  <a:gd name="T15" fmla="*/ 65 h 100"/>
                  <a:gd name="T16" fmla="*/ 0 w 94"/>
                  <a:gd name="T17" fmla="*/ 50 h 100"/>
                  <a:gd name="T18" fmla="*/ 16 w 94"/>
                  <a:gd name="T19" fmla="*/ 14 h 100"/>
                  <a:gd name="T20" fmla="*/ 59 w 94"/>
                  <a:gd name="T21" fmla="*/ 0 h 100"/>
                  <a:gd name="T22" fmla="*/ 71 w 94"/>
                  <a:gd name="T23" fmla="*/ 1 h 100"/>
                  <a:gd name="T24" fmla="*/ 84 w 94"/>
                  <a:gd name="T25" fmla="*/ 3 h 100"/>
                  <a:gd name="T26" fmla="*/ 94 w 94"/>
                  <a:gd name="T27" fmla="*/ 6 h 100"/>
                  <a:gd name="T28" fmla="*/ 91 w 94"/>
                  <a:gd name="T29" fmla="*/ 13 h 100"/>
                  <a:gd name="T30" fmla="*/ 90 w 94"/>
                  <a:gd name="T31" fmla="*/ 26 h 100"/>
                  <a:gd name="T32" fmla="*/ 85 w 94"/>
                  <a:gd name="T33" fmla="*/ 26 h 100"/>
                  <a:gd name="T34" fmla="*/ 85 w 94"/>
                  <a:gd name="T35" fmla="*/ 18 h 100"/>
                  <a:gd name="T36" fmla="*/ 78 w 94"/>
                  <a:gd name="T37" fmla="*/ 9 h 100"/>
                  <a:gd name="T38" fmla="*/ 57 w 94"/>
                  <a:gd name="T39" fmla="*/ 5 h 100"/>
                  <a:gd name="T40" fmla="*/ 40 w 94"/>
                  <a:gd name="T41" fmla="*/ 8 h 100"/>
                  <a:gd name="T42" fmla="*/ 28 w 94"/>
                  <a:gd name="T43" fmla="*/ 15 h 100"/>
                  <a:gd name="T44" fmla="*/ 19 w 94"/>
                  <a:gd name="T45" fmla="*/ 28 h 100"/>
                  <a:gd name="T46" fmla="*/ 16 w 94"/>
                  <a:gd name="T47" fmla="*/ 47 h 100"/>
                  <a:gd name="T48" fmla="*/ 29 w 94"/>
                  <a:gd name="T49" fmla="*/ 80 h 100"/>
                  <a:gd name="T50" fmla="*/ 63 w 94"/>
                  <a:gd name="T51" fmla="*/ 92 h 100"/>
                  <a:gd name="T52" fmla="*/ 81 w 94"/>
                  <a:gd name="T53" fmla="*/ 90 h 100"/>
                  <a:gd name="T54" fmla="*/ 92 w 94"/>
                  <a:gd name="T55" fmla="*/ 84 h 100"/>
                  <a:gd name="T56" fmla="*/ 94 w 94"/>
                  <a:gd name="T57" fmla="*/ 8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" h="100">
                    <a:moveTo>
                      <a:pt x="94" y="86"/>
                    </a:moveTo>
                    <a:cubicBezTo>
                      <a:pt x="91" y="92"/>
                      <a:pt x="91" y="92"/>
                      <a:pt x="91" y="92"/>
                    </a:cubicBezTo>
                    <a:cubicBezTo>
                      <a:pt x="85" y="95"/>
                      <a:pt x="80" y="97"/>
                      <a:pt x="75" y="98"/>
                    </a:cubicBezTo>
                    <a:cubicBezTo>
                      <a:pt x="69" y="99"/>
                      <a:pt x="64" y="100"/>
                      <a:pt x="57" y="100"/>
                    </a:cubicBezTo>
                    <a:cubicBezTo>
                      <a:pt x="50" y="100"/>
                      <a:pt x="43" y="99"/>
                      <a:pt x="37" y="97"/>
                    </a:cubicBezTo>
                    <a:cubicBezTo>
                      <a:pt x="31" y="95"/>
                      <a:pt x="25" y="93"/>
                      <a:pt x="21" y="89"/>
                    </a:cubicBezTo>
                    <a:cubicBezTo>
                      <a:pt x="16" y="86"/>
                      <a:pt x="12" y="83"/>
                      <a:pt x="9" y="78"/>
                    </a:cubicBezTo>
                    <a:cubicBezTo>
                      <a:pt x="6" y="74"/>
                      <a:pt x="4" y="70"/>
                      <a:pt x="2" y="65"/>
                    </a:cubicBezTo>
                    <a:cubicBezTo>
                      <a:pt x="1" y="61"/>
                      <a:pt x="0" y="55"/>
                      <a:pt x="0" y="50"/>
                    </a:cubicBezTo>
                    <a:cubicBezTo>
                      <a:pt x="0" y="35"/>
                      <a:pt x="5" y="24"/>
                      <a:pt x="16" y="14"/>
                    </a:cubicBezTo>
                    <a:cubicBezTo>
                      <a:pt x="26" y="5"/>
                      <a:pt x="41" y="0"/>
                      <a:pt x="59" y="0"/>
                    </a:cubicBezTo>
                    <a:cubicBezTo>
                      <a:pt x="63" y="0"/>
                      <a:pt x="67" y="0"/>
                      <a:pt x="71" y="1"/>
                    </a:cubicBezTo>
                    <a:cubicBezTo>
                      <a:pt x="74" y="1"/>
                      <a:pt x="79" y="2"/>
                      <a:pt x="84" y="3"/>
                    </a:cubicBezTo>
                    <a:cubicBezTo>
                      <a:pt x="89" y="5"/>
                      <a:pt x="92" y="6"/>
                      <a:pt x="94" y="6"/>
                    </a:cubicBezTo>
                    <a:cubicBezTo>
                      <a:pt x="93" y="8"/>
                      <a:pt x="92" y="11"/>
                      <a:pt x="91" y="13"/>
                    </a:cubicBezTo>
                    <a:cubicBezTo>
                      <a:pt x="91" y="17"/>
                      <a:pt x="90" y="21"/>
                      <a:pt x="90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4"/>
                      <a:pt x="82" y="11"/>
                      <a:pt x="78" y="9"/>
                    </a:cubicBezTo>
                    <a:cubicBezTo>
                      <a:pt x="73" y="6"/>
                      <a:pt x="66" y="5"/>
                      <a:pt x="57" y="5"/>
                    </a:cubicBezTo>
                    <a:cubicBezTo>
                      <a:pt x="51" y="5"/>
                      <a:pt x="45" y="6"/>
                      <a:pt x="40" y="8"/>
                    </a:cubicBezTo>
                    <a:cubicBezTo>
                      <a:pt x="36" y="9"/>
                      <a:pt x="31" y="12"/>
                      <a:pt x="28" y="15"/>
                    </a:cubicBezTo>
                    <a:cubicBezTo>
                      <a:pt x="24" y="18"/>
                      <a:pt x="21" y="23"/>
                      <a:pt x="19" y="28"/>
                    </a:cubicBezTo>
                    <a:cubicBezTo>
                      <a:pt x="17" y="33"/>
                      <a:pt x="16" y="39"/>
                      <a:pt x="16" y="47"/>
                    </a:cubicBezTo>
                    <a:cubicBezTo>
                      <a:pt x="16" y="61"/>
                      <a:pt x="20" y="72"/>
                      <a:pt x="29" y="80"/>
                    </a:cubicBezTo>
                    <a:cubicBezTo>
                      <a:pt x="37" y="88"/>
                      <a:pt x="49" y="92"/>
                      <a:pt x="63" y="92"/>
                    </a:cubicBezTo>
                    <a:cubicBezTo>
                      <a:pt x="70" y="92"/>
                      <a:pt x="76" y="91"/>
                      <a:pt x="81" y="90"/>
                    </a:cubicBezTo>
                    <a:cubicBezTo>
                      <a:pt x="85" y="89"/>
                      <a:pt x="89" y="87"/>
                      <a:pt x="92" y="84"/>
                    </a:cubicBezTo>
                    <a:lnTo>
                      <a:pt x="94" y="8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" name="Freeform 15"/>
              <p:cNvSpPr>
                <a:spLocks noChangeAspect="1"/>
              </p:cNvSpPr>
              <p:nvPr userDrawn="1"/>
            </p:nvSpPr>
            <p:spPr bwMode="auto">
              <a:xfrm>
                <a:off x="120650" y="6403975"/>
                <a:ext cx="77788" cy="82550"/>
              </a:xfrm>
              <a:custGeom>
                <a:avLst/>
                <a:gdLst>
                  <a:gd name="T0" fmla="*/ 94 w 94"/>
                  <a:gd name="T1" fmla="*/ 86 h 100"/>
                  <a:gd name="T2" fmla="*/ 91 w 94"/>
                  <a:gd name="T3" fmla="*/ 92 h 100"/>
                  <a:gd name="T4" fmla="*/ 75 w 94"/>
                  <a:gd name="T5" fmla="*/ 98 h 100"/>
                  <a:gd name="T6" fmla="*/ 57 w 94"/>
                  <a:gd name="T7" fmla="*/ 100 h 100"/>
                  <a:gd name="T8" fmla="*/ 37 w 94"/>
                  <a:gd name="T9" fmla="*/ 97 h 100"/>
                  <a:gd name="T10" fmla="*/ 21 w 94"/>
                  <a:gd name="T11" fmla="*/ 89 h 100"/>
                  <a:gd name="T12" fmla="*/ 9 w 94"/>
                  <a:gd name="T13" fmla="*/ 78 h 100"/>
                  <a:gd name="T14" fmla="*/ 2 w 94"/>
                  <a:gd name="T15" fmla="*/ 65 h 100"/>
                  <a:gd name="T16" fmla="*/ 0 w 94"/>
                  <a:gd name="T17" fmla="*/ 50 h 100"/>
                  <a:gd name="T18" fmla="*/ 16 w 94"/>
                  <a:gd name="T19" fmla="*/ 14 h 100"/>
                  <a:gd name="T20" fmla="*/ 59 w 94"/>
                  <a:gd name="T21" fmla="*/ 0 h 100"/>
                  <a:gd name="T22" fmla="*/ 71 w 94"/>
                  <a:gd name="T23" fmla="*/ 1 h 100"/>
                  <a:gd name="T24" fmla="*/ 84 w 94"/>
                  <a:gd name="T25" fmla="*/ 3 h 100"/>
                  <a:gd name="T26" fmla="*/ 94 w 94"/>
                  <a:gd name="T27" fmla="*/ 6 h 100"/>
                  <a:gd name="T28" fmla="*/ 91 w 94"/>
                  <a:gd name="T29" fmla="*/ 13 h 100"/>
                  <a:gd name="T30" fmla="*/ 90 w 94"/>
                  <a:gd name="T31" fmla="*/ 26 h 100"/>
                  <a:gd name="T32" fmla="*/ 86 w 94"/>
                  <a:gd name="T33" fmla="*/ 26 h 100"/>
                  <a:gd name="T34" fmla="*/ 85 w 94"/>
                  <a:gd name="T35" fmla="*/ 18 h 100"/>
                  <a:gd name="T36" fmla="*/ 78 w 94"/>
                  <a:gd name="T37" fmla="*/ 9 h 100"/>
                  <a:gd name="T38" fmla="*/ 57 w 94"/>
                  <a:gd name="T39" fmla="*/ 5 h 100"/>
                  <a:gd name="T40" fmla="*/ 40 w 94"/>
                  <a:gd name="T41" fmla="*/ 8 h 100"/>
                  <a:gd name="T42" fmla="*/ 28 w 94"/>
                  <a:gd name="T43" fmla="*/ 15 h 100"/>
                  <a:gd name="T44" fmla="*/ 19 w 94"/>
                  <a:gd name="T45" fmla="*/ 28 h 100"/>
                  <a:gd name="T46" fmla="*/ 16 w 94"/>
                  <a:gd name="T47" fmla="*/ 47 h 100"/>
                  <a:gd name="T48" fmla="*/ 29 w 94"/>
                  <a:gd name="T49" fmla="*/ 80 h 100"/>
                  <a:gd name="T50" fmla="*/ 63 w 94"/>
                  <a:gd name="T51" fmla="*/ 92 h 100"/>
                  <a:gd name="T52" fmla="*/ 81 w 94"/>
                  <a:gd name="T53" fmla="*/ 90 h 100"/>
                  <a:gd name="T54" fmla="*/ 92 w 94"/>
                  <a:gd name="T55" fmla="*/ 84 h 100"/>
                  <a:gd name="T56" fmla="*/ 94 w 94"/>
                  <a:gd name="T57" fmla="*/ 8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" h="100">
                    <a:moveTo>
                      <a:pt x="94" y="86"/>
                    </a:moveTo>
                    <a:cubicBezTo>
                      <a:pt x="91" y="92"/>
                      <a:pt x="91" y="92"/>
                      <a:pt x="91" y="92"/>
                    </a:cubicBezTo>
                    <a:cubicBezTo>
                      <a:pt x="85" y="95"/>
                      <a:pt x="80" y="97"/>
                      <a:pt x="75" y="98"/>
                    </a:cubicBezTo>
                    <a:cubicBezTo>
                      <a:pt x="69" y="99"/>
                      <a:pt x="64" y="100"/>
                      <a:pt x="57" y="100"/>
                    </a:cubicBezTo>
                    <a:cubicBezTo>
                      <a:pt x="50" y="100"/>
                      <a:pt x="43" y="99"/>
                      <a:pt x="37" y="97"/>
                    </a:cubicBezTo>
                    <a:cubicBezTo>
                      <a:pt x="31" y="95"/>
                      <a:pt x="25" y="93"/>
                      <a:pt x="21" y="89"/>
                    </a:cubicBezTo>
                    <a:cubicBezTo>
                      <a:pt x="16" y="86"/>
                      <a:pt x="12" y="83"/>
                      <a:pt x="9" y="78"/>
                    </a:cubicBezTo>
                    <a:cubicBezTo>
                      <a:pt x="6" y="74"/>
                      <a:pt x="4" y="70"/>
                      <a:pt x="2" y="65"/>
                    </a:cubicBezTo>
                    <a:cubicBezTo>
                      <a:pt x="1" y="61"/>
                      <a:pt x="0" y="55"/>
                      <a:pt x="0" y="50"/>
                    </a:cubicBezTo>
                    <a:cubicBezTo>
                      <a:pt x="0" y="35"/>
                      <a:pt x="5" y="24"/>
                      <a:pt x="16" y="14"/>
                    </a:cubicBezTo>
                    <a:cubicBezTo>
                      <a:pt x="26" y="5"/>
                      <a:pt x="41" y="0"/>
                      <a:pt x="59" y="0"/>
                    </a:cubicBezTo>
                    <a:cubicBezTo>
                      <a:pt x="63" y="0"/>
                      <a:pt x="67" y="0"/>
                      <a:pt x="71" y="1"/>
                    </a:cubicBezTo>
                    <a:cubicBezTo>
                      <a:pt x="74" y="1"/>
                      <a:pt x="79" y="2"/>
                      <a:pt x="84" y="3"/>
                    </a:cubicBezTo>
                    <a:cubicBezTo>
                      <a:pt x="89" y="5"/>
                      <a:pt x="92" y="6"/>
                      <a:pt x="94" y="6"/>
                    </a:cubicBezTo>
                    <a:cubicBezTo>
                      <a:pt x="93" y="8"/>
                      <a:pt x="92" y="11"/>
                      <a:pt x="91" y="13"/>
                    </a:cubicBezTo>
                    <a:cubicBezTo>
                      <a:pt x="91" y="17"/>
                      <a:pt x="90" y="21"/>
                      <a:pt x="90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4"/>
                      <a:pt x="82" y="11"/>
                      <a:pt x="78" y="9"/>
                    </a:cubicBezTo>
                    <a:cubicBezTo>
                      <a:pt x="73" y="6"/>
                      <a:pt x="66" y="5"/>
                      <a:pt x="57" y="5"/>
                    </a:cubicBezTo>
                    <a:cubicBezTo>
                      <a:pt x="51" y="5"/>
                      <a:pt x="45" y="6"/>
                      <a:pt x="40" y="8"/>
                    </a:cubicBezTo>
                    <a:cubicBezTo>
                      <a:pt x="36" y="9"/>
                      <a:pt x="31" y="12"/>
                      <a:pt x="28" y="15"/>
                    </a:cubicBezTo>
                    <a:cubicBezTo>
                      <a:pt x="24" y="18"/>
                      <a:pt x="21" y="23"/>
                      <a:pt x="19" y="28"/>
                    </a:cubicBezTo>
                    <a:cubicBezTo>
                      <a:pt x="17" y="33"/>
                      <a:pt x="16" y="39"/>
                      <a:pt x="16" y="47"/>
                    </a:cubicBezTo>
                    <a:cubicBezTo>
                      <a:pt x="16" y="61"/>
                      <a:pt x="20" y="72"/>
                      <a:pt x="29" y="80"/>
                    </a:cubicBezTo>
                    <a:cubicBezTo>
                      <a:pt x="37" y="88"/>
                      <a:pt x="49" y="92"/>
                      <a:pt x="63" y="92"/>
                    </a:cubicBezTo>
                    <a:cubicBezTo>
                      <a:pt x="70" y="92"/>
                      <a:pt x="76" y="91"/>
                      <a:pt x="81" y="90"/>
                    </a:cubicBezTo>
                    <a:cubicBezTo>
                      <a:pt x="85" y="89"/>
                      <a:pt x="89" y="87"/>
                      <a:pt x="92" y="84"/>
                    </a:cubicBezTo>
                    <a:lnTo>
                      <a:pt x="94" y="8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" name="Freeform 16"/>
              <p:cNvSpPr>
                <a:spLocks noChangeAspect="1"/>
              </p:cNvSpPr>
              <p:nvPr userDrawn="1"/>
            </p:nvSpPr>
            <p:spPr bwMode="auto">
              <a:xfrm>
                <a:off x="153988" y="6300788"/>
                <a:ext cx="106363" cy="79375"/>
              </a:xfrm>
              <a:custGeom>
                <a:avLst/>
                <a:gdLst>
                  <a:gd name="T0" fmla="*/ 0 w 130"/>
                  <a:gd name="T1" fmla="*/ 4 h 97"/>
                  <a:gd name="T2" fmla="*/ 0 w 130"/>
                  <a:gd name="T3" fmla="*/ 0 h 97"/>
                  <a:gd name="T4" fmla="*/ 14 w 130"/>
                  <a:gd name="T5" fmla="*/ 0 h 97"/>
                  <a:gd name="T6" fmla="*/ 27 w 130"/>
                  <a:gd name="T7" fmla="*/ 0 h 97"/>
                  <a:gd name="T8" fmla="*/ 38 w 130"/>
                  <a:gd name="T9" fmla="*/ 24 h 97"/>
                  <a:gd name="T10" fmla="*/ 65 w 130"/>
                  <a:gd name="T11" fmla="*/ 76 h 97"/>
                  <a:gd name="T12" fmla="*/ 89 w 130"/>
                  <a:gd name="T13" fmla="*/ 28 h 97"/>
                  <a:gd name="T14" fmla="*/ 102 w 130"/>
                  <a:gd name="T15" fmla="*/ 0 h 97"/>
                  <a:gd name="T16" fmla="*/ 115 w 130"/>
                  <a:gd name="T17" fmla="*/ 0 h 97"/>
                  <a:gd name="T18" fmla="*/ 130 w 130"/>
                  <a:gd name="T19" fmla="*/ 0 h 97"/>
                  <a:gd name="T20" fmla="*/ 130 w 130"/>
                  <a:gd name="T21" fmla="*/ 4 h 97"/>
                  <a:gd name="T22" fmla="*/ 120 w 130"/>
                  <a:gd name="T23" fmla="*/ 5 h 97"/>
                  <a:gd name="T24" fmla="*/ 118 w 130"/>
                  <a:gd name="T25" fmla="*/ 7 h 97"/>
                  <a:gd name="T26" fmla="*/ 117 w 130"/>
                  <a:gd name="T27" fmla="*/ 13 h 97"/>
                  <a:gd name="T28" fmla="*/ 116 w 130"/>
                  <a:gd name="T29" fmla="*/ 32 h 97"/>
                  <a:gd name="T30" fmla="*/ 116 w 130"/>
                  <a:gd name="T31" fmla="*/ 63 h 97"/>
                  <a:gd name="T32" fmla="*/ 117 w 130"/>
                  <a:gd name="T33" fmla="*/ 81 h 97"/>
                  <a:gd name="T34" fmla="*/ 118 w 130"/>
                  <a:gd name="T35" fmla="*/ 89 h 97"/>
                  <a:gd name="T36" fmla="*/ 120 w 130"/>
                  <a:gd name="T37" fmla="*/ 90 h 97"/>
                  <a:gd name="T38" fmla="*/ 130 w 130"/>
                  <a:gd name="T39" fmla="*/ 91 h 97"/>
                  <a:gd name="T40" fmla="*/ 130 w 130"/>
                  <a:gd name="T41" fmla="*/ 95 h 97"/>
                  <a:gd name="T42" fmla="*/ 110 w 130"/>
                  <a:gd name="T43" fmla="*/ 95 h 97"/>
                  <a:gd name="T44" fmla="*/ 89 w 130"/>
                  <a:gd name="T45" fmla="*/ 95 h 97"/>
                  <a:gd name="T46" fmla="*/ 89 w 130"/>
                  <a:gd name="T47" fmla="*/ 91 h 97"/>
                  <a:gd name="T48" fmla="*/ 100 w 130"/>
                  <a:gd name="T49" fmla="*/ 90 h 97"/>
                  <a:gd name="T50" fmla="*/ 102 w 130"/>
                  <a:gd name="T51" fmla="*/ 89 h 97"/>
                  <a:gd name="T52" fmla="*/ 103 w 130"/>
                  <a:gd name="T53" fmla="*/ 82 h 97"/>
                  <a:gd name="T54" fmla="*/ 103 w 130"/>
                  <a:gd name="T55" fmla="*/ 63 h 97"/>
                  <a:gd name="T56" fmla="*/ 103 w 130"/>
                  <a:gd name="T57" fmla="*/ 14 h 97"/>
                  <a:gd name="T58" fmla="*/ 79 w 130"/>
                  <a:gd name="T59" fmla="*/ 62 h 97"/>
                  <a:gd name="T60" fmla="*/ 70 w 130"/>
                  <a:gd name="T61" fmla="*/ 81 h 97"/>
                  <a:gd name="T62" fmla="*/ 63 w 130"/>
                  <a:gd name="T63" fmla="*/ 97 h 97"/>
                  <a:gd name="T64" fmla="*/ 60 w 130"/>
                  <a:gd name="T65" fmla="*/ 97 h 97"/>
                  <a:gd name="T66" fmla="*/ 59 w 130"/>
                  <a:gd name="T67" fmla="*/ 93 h 97"/>
                  <a:gd name="T68" fmla="*/ 54 w 130"/>
                  <a:gd name="T69" fmla="*/ 83 h 97"/>
                  <a:gd name="T70" fmla="*/ 20 w 130"/>
                  <a:gd name="T71" fmla="*/ 16 h 97"/>
                  <a:gd name="T72" fmla="*/ 20 w 130"/>
                  <a:gd name="T73" fmla="*/ 63 h 97"/>
                  <a:gd name="T74" fmla="*/ 20 w 130"/>
                  <a:gd name="T75" fmla="*/ 81 h 97"/>
                  <a:gd name="T76" fmla="*/ 22 w 130"/>
                  <a:gd name="T77" fmla="*/ 89 h 97"/>
                  <a:gd name="T78" fmla="*/ 24 w 130"/>
                  <a:gd name="T79" fmla="*/ 90 h 97"/>
                  <a:gd name="T80" fmla="*/ 34 w 130"/>
                  <a:gd name="T81" fmla="*/ 91 h 97"/>
                  <a:gd name="T82" fmla="*/ 34 w 130"/>
                  <a:gd name="T83" fmla="*/ 95 h 97"/>
                  <a:gd name="T84" fmla="*/ 17 w 130"/>
                  <a:gd name="T85" fmla="*/ 95 h 97"/>
                  <a:gd name="T86" fmla="*/ 0 w 130"/>
                  <a:gd name="T87" fmla="*/ 95 h 97"/>
                  <a:gd name="T88" fmla="*/ 0 w 130"/>
                  <a:gd name="T89" fmla="*/ 91 h 97"/>
                  <a:gd name="T90" fmla="*/ 10 w 130"/>
                  <a:gd name="T91" fmla="*/ 90 h 97"/>
                  <a:gd name="T92" fmla="*/ 12 w 130"/>
                  <a:gd name="T93" fmla="*/ 89 h 97"/>
                  <a:gd name="T94" fmla="*/ 13 w 130"/>
                  <a:gd name="T95" fmla="*/ 82 h 97"/>
                  <a:gd name="T96" fmla="*/ 14 w 130"/>
                  <a:gd name="T97" fmla="*/ 63 h 97"/>
                  <a:gd name="T98" fmla="*/ 14 w 130"/>
                  <a:gd name="T99" fmla="*/ 32 h 97"/>
                  <a:gd name="T100" fmla="*/ 13 w 130"/>
                  <a:gd name="T101" fmla="*/ 14 h 97"/>
                  <a:gd name="T102" fmla="*/ 12 w 130"/>
                  <a:gd name="T103" fmla="*/ 7 h 97"/>
                  <a:gd name="T104" fmla="*/ 10 w 130"/>
                  <a:gd name="T105" fmla="*/ 5 h 97"/>
                  <a:gd name="T106" fmla="*/ 0 w 130"/>
                  <a:gd name="T107" fmla="*/ 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0" h="97">
                    <a:moveTo>
                      <a:pt x="0" y="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9" y="0"/>
                      <a:pt x="14" y="0"/>
                    </a:cubicBezTo>
                    <a:cubicBezTo>
                      <a:pt x="18" y="0"/>
                      <a:pt x="23" y="0"/>
                      <a:pt x="27" y="0"/>
                    </a:cubicBezTo>
                    <a:cubicBezTo>
                      <a:pt x="31" y="9"/>
                      <a:pt x="35" y="17"/>
                      <a:pt x="38" y="24"/>
                    </a:cubicBezTo>
                    <a:cubicBezTo>
                      <a:pt x="65" y="76"/>
                      <a:pt x="65" y="76"/>
                      <a:pt x="65" y="76"/>
                    </a:cubicBezTo>
                    <a:cubicBezTo>
                      <a:pt x="89" y="28"/>
                      <a:pt x="89" y="28"/>
                      <a:pt x="89" y="28"/>
                    </a:cubicBezTo>
                    <a:cubicBezTo>
                      <a:pt x="96" y="15"/>
                      <a:pt x="100" y="5"/>
                      <a:pt x="102" y="0"/>
                    </a:cubicBezTo>
                    <a:cubicBezTo>
                      <a:pt x="107" y="0"/>
                      <a:pt x="112" y="0"/>
                      <a:pt x="115" y="0"/>
                    </a:cubicBezTo>
                    <a:cubicBezTo>
                      <a:pt x="118" y="0"/>
                      <a:pt x="123" y="0"/>
                      <a:pt x="130" y="0"/>
                    </a:cubicBezTo>
                    <a:cubicBezTo>
                      <a:pt x="130" y="4"/>
                      <a:pt x="130" y="4"/>
                      <a:pt x="130" y="4"/>
                    </a:cubicBezTo>
                    <a:cubicBezTo>
                      <a:pt x="125" y="4"/>
                      <a:pt x="121" y="5"/>
                      <a:pt x="120" y="5"/>
                    </a:cubicBezTo>
                    <a:cubicBezTo>
                      <a:pt x="119" y="5"/>
                      <a:pt x="118" y="6"/>
                      <a:pt x="118" y="7"/>
                    </a:cubicBezTo>
                    <a:cubicBezTo>
                      <a:pt x="117" y="8"/>
                      <a:pt x="117" y="10"/>
                      <a:pt x="117" y="13"/>
                    </a:cubicBezTo>
                    <a:cubicBezTo>
                      <a:pt x="116" y="14"/>
                      <a:pt x="116" y="20"/>
                      <a:pt x="116" y="32"/>
                    </a:cubicBezTo>
                    <a:cubicBezTo>
                      <a:pt x="116" y="63"/>
                      <a:pt x="116" y="63"/>
                      <a:pt x="116" y="63"/>
                    </a:cubicBezTo>
                    <a:cubicBezTo>
                      <a:pt x="116" y="69"/>
                      <a:pt x="116" y="75"/>
                      <a:pt x="117" y="81"/>
                    </a:cubicBezTo>
                    <a:cubicBezTo>
                      <a:pt x="117" y="85"/>
                      <a:pt x="117" y="88"/>
                      <a:pt x="118" y="89"/>
                    </a:cubicBezTo>
                    <a:cubicBezTo>
                      <a:pt x="118" y="89"/>
                      <a:pt x="119" y="90"/>
                      <a:pt x="120" y="90"/>
                    </a:cubicBezTo>
                    <a:cubicBezTo>
                      <a:pt x="121" y="91"/>
                      <a:pt x="125" y="91"/>
                      <a:pt x="130" y="91"/>
                    </a:cubicBezTo>
                    <a:cubicBezTo>
                      <a:pt x="130" y="95"/>
                      <a:pt x="130" y="95"/>
                      <a:pt x="130" y="95"/>
                    </a:cubicBezTo>
                    <a:cubicBezTo>
                      <a:pt x="121" y="95"/>
                      <a:pt x="114" y="95"/>
                      <a:pt x="110" y="95"/>
                    </a:cubicBezTo>
                    <a:cubicBezTo>
                      <a:pt x="107" y="95"/>
                      <a:pt x="100" y="95"/>
                      <a:pt x="89" y="95"/>
                    </a:cubicBezTo>
                    <a:cubicBezTo>
                      <a:pt x="89" y="91"/>
                      <a:pt x="89" y="91"/>
                      <a:pt x="89" y="91"/>
                    </a:cubicBezTo>
                    <a:cubicBezTo>
                      <a:pt x="95" y="91"/>
                      <a:pt x="98" y="91"/>
                      <a:pt x="100" y="90"/>
                    </a:cubicBezTo>
                    <a:cubicBezTo>
                      <a:pt x="101" y="90"/>
                      <a:pt x="102" y="89"/>
                      <a:pt x="102" y="89"/>
                    </a:cubicBezTo>
                    <a:cubicBezTo>
                      <a:pt x="103" y="88"/>
                      <a:pt x="103" y="86"/>
                      <a:pt x="103" y="82"/>
                    </a:cubicBezTo>
                    <a:cubicBezTo>
                      <a:pt x="103" y="81"/>
                      <a:pt x="103" y="75"/>
                      <a:pt x="103" y="63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5" y="70"/>
                      <a:pt x="72" y="76"/>
                      <a:pt x="70" y="81"/>
                    </a:cubicBezTo>
                    <a:cubicBezTo>
                      <a:pt x="69" y="84"/>
                      <a:pt x="66" y="89"/>
                      <a:pt x="63" y="9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60" y="95"/>
                      <a:pt x="59" y="94"/>
                      <a:pt x="59" y="9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9"/>
                      <a:pt x="20" y="75"/>
                      <a:pt x="20" y="81"/>
                    </a:cubicBezTo>
                    <a:cubicBezTo>
                      <a:pt x="21" y="85"/>
                      <a:pt x="21" y="88"/>
                      <a:pt x="22" y="89"/>
                    </a:cubicBezTo>
                    <a:cubicBezTo>
                      <a:pt x="22" y="89"/>
                      <a:pt x="23" y="90"/>
                      <a:pt x="24" y="90"/>
                    </a:cubicBezTo>
                    <a:cubicBezTo>
                      <a:pt x="25" y="91"/>
                      <a:pt x="29" y="91"/>
                      <a:pt x="34" y="91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0"/>
                    </a:cubicBezTo>
                    <a:cubicBezTo>
                      <a:pt x="11" y="90"/>
                      <a:pt x="12" y="89"/>
                      <a:pt x="12" y="89"/>
                    </a:cubicBezTo>
                    <a:cubicBezTo>
                      <a:pt x="13" y="88"/>
                      <a:pt x="13" y="86"/>
                      <a:pt x="13" y="82"/>
                    </a:cubicBezTo>
                    <a:cubicBezTo>
                      <a:pt x="13" y="81"/>
                      <a:pt x="13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3" y="20"/>
                      <a:pt x="13" y="14"/>
                    </a:cubicBezTo>
                    <a:cubicBezTo>
                      <a:pt x="13" y="10"/>
                      <a:pt x="13" y="8"/>
                      <a:pt x="12" y="7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8" y="5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" name="Freeform 17"/>
              <p:cNvSpPr>
                <a:spLocks noChangeAspect="1" noEditPoints="1"/>
              </p:cNvSpPr>
              <p:nvPr userDrawn="1"/>
            </p:nvSpPr>
            <p:spPr bwMode="auto">
              <a:xfrm>
                <a:off x="265113" y="6299200"/>
                <a:ext cx="87313" cy="79375"/>
              </a:xfrm>
              <a:custGeom>
                <a:avLst/>
                <a:gdLst>
                  <a:gd name="T0" fmla="*/ 15 w 107"/>
                  <a:gd name="T1" fmla="*/ 96 h 96"/>
                  <a:gd name="T2" fmla="*/ 33 w 107"/>
                  <a:gd name="T3" fmla="*/ 96 h 96"/>
                  <a:gd name="T4" fmla="*/ 33 w 107"/>
                  <a:gd name="T5" fmla="*/ 92 h 96"/>
                  <a:gd name="T6" fmla="*/ 24 w 107"/>
                  <a:gd name="T7" fmla="*/ 92 h 96"/>
                  <a:gd name="T8" fmla="*/ 21 w 107"/>
                  <a:gd name="T9" fmla="*/ 90 h 96"/>
                  <a:gd name="T10" fmla="*/ 21 w 107"/>
                  <a:gd name="T11" fmla="*/ 89 h 96"/>
                  <a:gd name="T12" fmla="*/ 23 w 107"/>
                  <a:gd name="T13" fmla="*/ 82 h 96"/>
                  <a:gd name="T14" fmla="*/ 30 w 107"/>
                  <a:gd name="T15" fmla="*/ 65 h 96"/>
                  <a:gd name="T16" fmla="*/ 71 w 107"/>
                  <a:gd name="T17" fmla="*/ 65 h 96"/>
                  <a:gd name="T18" fmla="*/ 80 w 107"/>
                  <a:gd name="T19" fmla="*/ 85 h 96"/>
                  <a:gd name="T20" fmla="*/ 81 w 107"/>
                  <a:gd name="T21" fmla="*/ 89 h 96"/>
                  <a:gd name="T22" fmla="*/ 80 w 107"/>
                  <a:gd name="T23" fmla="*/ 91 h 96"/>
                  <a:gd name="T24" fmla="*/ 78 w 107"/>
                  <a:gd name="T25" fmla="*/ 92 h 96"/>
                  <a:gd name="T26" fmla="*/ 68 w 107"/>
                  <a:gd name="T27" fmla="*/ 92 h 96"/>
                  <a:gd name="T28" fmla="*/ 68 w 107"/>
                  <a:gd name="T29" fmla="*/ 96 h 96"/>
                  <a:gd name="T30" fmla="*/ 91 w 107"/>
                  <a:gd name="T31" fmla="*/ 96 h 96"/>
                  <a:gd name="T32" fmla="*/ 107 w 107"/>
                  <a:gd name="T33" fmla="*/ 96 h 96"/>
                  <a:gd name="T34" fmla="*/ 107 w 107"/>
                  <a:gd name="T35" fmla="*/ 92 h 96"/>
                  <a:gd name="T36" fmla="*/ 99 w 107"/>
                  <a:gd name="T37" fmla="*/ 91 h 96"/>
                  <a:gd name="T38" fmla="*/ 96 w 107"/>
                  <a:gd name="T39" fmla="*/ 88 h 96"/>
                  <a:gd name="T40" fmla="*/ 87 w 107"/>
                  <a:gd name="T41" fmla="*/ 68 h 96"/>
                  <a:gd name="T42" fmla="*/ 56 w 107"/>
                  <a:gd name="T43" fmla="*/ 0 h 96"/>
                  <a:gd name="T44" fmla="*/ 52 w 107"/>
                  <a:gd name="T45" fmla="*/ 0 h 96"/>
                  <a:gd name="T46" fmla="*/ 40 w 107"/>
                  <a:gd name="T47" fmla="*/ 28 h 96"/>
                  <a:gd name="T48" fmla="*/ 22 w 107"/>
                  <a:gd name="T49" fmla="*/ 66 h 96"/>
                  <a:gd name="T50" fmla="*/ 13 w 107"/>
                  <a:gd name="T51" fmla="*/ 85 h 96"/>
                  <a:gd name="T52" fmla="*/ 9 w 107"/>
                  <a:gd name="T53" fmla="*/ 90 h 96"/>
                  <a:gd name="T54" fmla="*/ 7 w 107"/>
                  <a:gd name="T55" fmla="*/ 92 h 96"/>
                  <a:gd name="T56" fmla="*/ 0 w 107"/>
                  <a:gd name="T57" fmla="*/ 92 h 96"/>
                  <a:gd name="T58" fmla="*/ 0 w 107"/>
                  <a:gd name="T59" fmla="*/ 96 h 96"/>
                  <a:gd name="T60" fmla="*/ 15 w 107"/>
                  <a:gd name="T61" fmla="*/ 96 h 96"/>
                  <a:gd name="T62" fmla="*/ 51 w 107"/>
                  <a:gd name="T63" fmla="*/ 18 h 96"/>
                  <a:gd name="T64" fmla="*/ 68 w 107"/>
                  <a:gd name="T65" fmla="*/ 59 h 96"/>
                  <a:gd name="T66" fmla="*/ 33 w 107"/>
                  <a:gd name="T67" fmla="*/ 59 h 96"/>
                  <a:gd name="T68" fmla="*/ 51 w 107"/>
                  <a:gd name="T69" fmla="*/ 1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" h="96">
                    <a:moveTo>
                      <a:pt x="15" y="96"/>
                    </a:moveTo>
                    <a:cubicBezTo>
                      <a:pt x="19" y="96"/>
                      <a:pt x="25" y="96"/>
                      <a:pt x="33" y="96"/>
                    </a:cubicBezTo>
                    <a:cubicBezTo>
                      <a:pt x="33" y="92"/>
                      <a:pt x="33" y="92"/>
                      <a:pt x="33" y="92"/>
                    </a:cubicBezTo>
                    <a:cubicBezTo>
                      <a:pt x="28" y="92"/>
                      <a:pt x="25" y="92"/>
                      <a:pt x="24" y="92"/>
                    </a:cubicBezTo>
                    <a:cubicBezTo>
                      <a:pt x="22" y="91"/>
                      <a:pt x="22" y="91"/>
                      <a:pt x="21" y="90"/>
                    </a:cubicBezTo>
                    <a:cubicBezTo>
                      <a:pt x="21" y="90"/>
                      <a:pt x="21" y="89"/>
                      <a:pt x="21" y="89"/>
                    </a:cubicBezTo>
                    <a:cubicBezTo>
                      <a:pt x="21" y="87"/>
                      <a:pt x="21" y="85"/>
                      <a:pt x="23" y="82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1" y="87"/>
                      <a:pt x="81" y="88"/>
                      <a:pt x="81" y="89"/>
                    </a:cubicBezTo>
                    <a:cubicBezTo>
                      <a:pt x="81" y="90"/>
                      <a:pt x="81" y="90"/>
                      <a:pt x="80" y="91"/>
                    </a:cubicBezTo>
                    <a:cubicBezTo>
                      <a:pt x="80" y="91"/>
                      <a:pt x="79" y="91"/>
                      <a:pt x="78" y="92"/>
                    </a:cubicBezTo>
                    <a:cubicBezTo>
                      <a:pt x="77" y="92"/>
                      <a:pt x="74" y="92"/>
                      <a:pt x="68" y="92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4" y="96"/>
                      <a:pt x="99" y="96"/>
                      <a:pt x="107" y="96"/>
                    </a:cubicBezTo>
                    <a:cubicBezTo>
                      <a:pt x="107" y="92"/>
                      <a:pt x="107" y="92"/>
                      <a:pt x="107" y="92"/>
                    </a:cubicBezTo>
                    <a:cubicBezTo>
                      <a:pt x="103" y="92"/>
                      <a:pt x="100" y="92"/>
                      <a:pt x="99" y="91"/>
                    </a:cubicBezTo>
                    <a:cubicBezTo>
                      <a:pt x="98" y="91"/>
                      <a:pt x="97" y="90"/>
                      <a:pt x="96" y="88"/>
                    </a:cubicBezTo>
                    <a:cubicBezTo>
                      <a:pt x="95" y="85"/>
                      <a:pt x="92" y="79"/>
                      <a:pt x="87" y="68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6" y="14"/>
                      <a:pt x="42" y="24"/>
                      <a:pt x="40" y="28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17" y="77"/>
                      <a:pt x="13" y="83"/>
                      <a:pt x="13" y="85"/>
                    </a:cubicBezTo>
                    <a:cubicBezTo>
                      <a:pt x="11" y="88"/>
                      <a:pt x="10" y="90"/>
                      <a:pt x="9" y="90"/>
                    </a:cubicBezTo>
                    <a:cubicBezTo>
                      <a:pt x="8" y="91"/>
                      <a:pt x="8" y="91"/>
                      <a:pt x="7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5" y="96"/>
                      <a:pt x="10" y="96"/>
                      <a:pt x="15" y="96"/>
                    </a:cubicBezTo>
                    <a:close/>
                    <a:moveTo>
                      <a:pt x="51" y="18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33" y="59"/>
                      <a:pt x="33" y="59"/>
                      <a:pt x="33" y="59"/>
                    </a:cubicBezTo>
                    <a:lnTo>
                      <a:pt x="51" y="1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" name="Freeform 18"/>
              <p:cNvSpPr>
                <a:spLocks noChangeAspect="1"/>
              </p:cNvSpPr>
              <p:nvPr userDrawn="1"/>
            </p:nvSpPr>
            <p:spPr bwMode="auto">
              <a:xfrm>
                <a:off x="336550" y="6300788"/>
                <a:ext cx="77788" cy="69850"/>
              </a:xfrm>
              <a:custGeom>
                <a:avLst/>
                <a:gdLst>
                  <a:gd name="T0" fmla="*/ 77 w 105"/>
                  <a:gd name="T1" fmla="*/ 14 h 95"/>
                  <a:gd name="T2" fmla="*/ 82 w 105"/>
                  <a:gd name="T3" fmla="*/ 7 h 95"/>
                  <a:gd name="T4" fmla="*/ 80 w 105"/>
                  <a:gd name="T5" fmla="*/ 5 h 95"/>
                  <a:gd name="T6" fmla="*/ 70 w 105"/>
                  <a:gd name="T7" fmla="*/ 4 h 95"/>
                  <a:gd name="T8" fmla="*/ 70 w 105"/>
                  <a:gd name="T9" fmla="*/ 0 h 95"/>
                  <a:gd name="T10" fmla="*/ 89 w 105"/>
                  <a:gd name="T11" fmla="*/ 0 h 95"/>
                  <a:gd name="T12" fmla="*/ 105 w 105"/>
                  <a:gd name="T13" fmla="*/ 0 h 95"/>
                  <a:gd name="T14" fmla="*/ 105 w 105"/>
                  <a:gd name="T15" fmla="*/ 4 h 95"/>
                  <a:gd name="T16" fmla="*/ 96 w 105"/>
                  <a:gd name="T17" fmla="*/ 5 h 95"/>
                  <a:gd name="T18" fmla="*/ 92 w 105"/>
                  <a:gd name="T19" fmla="*/ 7 h 95"/>
                  <a:gd name="T20" fmla="*/ 87 w 105"/>
                  <a:gd name="T21" fmla="*/ 13 h 95"/>
                  <a:gd name="T22" fmla="*/ 66 w 105"/>
                  <a:gd name="T23" fmla="*/ 43 h 95"/>
                  <a:gd name="T24" fmla="*/ 59 w 105"/>
                  <a:gd name="T25" fmla="*/ 54 h 95"/>
                  <a:gd name="T26" fmla="*/ 59 w 105"/>
                  <a:gd name="T27" fmla="*/ 58 h 95"/>
                  <a:gd name="T28" fmla="*/ 59 w 105"/>
                  <a:gd name="T29" fmla="*/ 63 h 95"/>
                  <a:gd name="T30" fmla="*/ 59 w 105"/>
                  <a:gd name="T31" fmla="*/ 81 h 95"/>
                  <a:gd name="T32" fmla="*/ 60 w 105"/>
                  <a:gd name="T33" fmla="*/ 89 h 95"/>
                  <a:gd name="T34" fmla="*/ 63 w 105"/>
                  <a:gd name="T35" fmla="*/ 90 h 95"/>
                  <a:gd name="T36" fmla="*/ 73 w 105"/>
                  <a:gd name="T37" fmla="*/ 91 h 95"/>
                  <a:gd name="T38" fmla="*/ 73 w 105"/>
                  <a:gd name="T39" fmla="*/ 95 h 95"/>
                  <a:gd name="T40" fmla="*/ 53 w 105"/>
                  <a:gd name="T41" fmla="*/ 95 h 95"/>
                  <a:gd name="T42" fmla="*/ 32 w 105"/>
                  <a:gd name="T43" fmla="*/ 95 h 95"/>
                  <a:gd name="T44" fmla="*/ 32 w 105"/>
                  <a:gd name="T45" fmla="*/ 91 h 95"/>
                  <a:gd name="T46" fmla="*/ 42 w 105"/>
                  <a:gd name="T47" fmla="*/ 90 h 95"/>
                  <a:gd name="T48" fmla="*/ 44 w 105"/>
                  <a:gd name="T49" fmla="*/ 89 h 95"/>
                  <a:gd name="T50" fmla="*/ 45 w 105"/>
                  <a:gd name="T51" fmla="*/ 82 h 95"/>
                  <a:gd name="T52" fmla="*/ 46 w 105"/>
                  <a:gd name="T53" fmla="*/ 63 h 95"/>
                  <a:gd name="T54" fmla="*/ 46 w 105"/>
                  <a:gd name="T55" fmla="*/ 56 h 95"/>
                  <a:gd name="T56" fmla="*/ 43 w 105"/>
                  <a:gd name="T57" fmla="*/ 50 h 95"/>
                  <a:gd name="T58" fmla="*/ 35 w 105"/>
                  <a:gd name="T59" fmla="*/ 39 h 95"/>
                  <a:gd name="T60" fmla="*/ 17 w 105"/>
                  <a:gd name="T61" fmla="*/ 13 h 95"/>
                  <a:gd name="T62" fmla="*/ 13 w 105"/>
                  <a:gd name="T63" fmla="*/ 7 h 95"/>
                  <a:gd name="T64" fmla="*/ 9 w 105"/>
                  <a:gd name="T65" fmla="*/ 5 h 95"/>
                  <a:gd name="T66" fmla="*/ 0 w 105"/>
                  <a:gd name="T67" fmla="*/ 4 h 95"/>
                  <a:gd name="T68" fmla="*/ 0 w 105"/>
                  <a:gd name="T69" fmla="*/ 0 h 95"/>
                  <a:gd name="T70" fmla="*/ 17 w 105"/>
                  <a:gd name="T71" fmla="*/ 0 h 95"/>
                  <a:gd name="T72" fmla="*/ 43 w 105"/>
                  <a:gd name="T73" fmla="*/ 0 h 95"/>
                  <a:gd name="T74" fmla="*/ 43 w 105"/>
                  <a:gd name="T75" fmla="*/ 4 h 95"/>
                  <a:gd name="T76" fmla="*/ 32 w 105"/>
                  <a:gd name="T77" fmla="*/ 5 h 95"/>
                  <a:gd name="T78" fmla="*/ 30 w 105"/>
                  <a:gd name="T79" fmla="*/ 7 h 95"/>
                  <a:gd name="T80" fmla="*/ 34 w 105"/>
                  <a:gd name="T81" fmla="*/ 14 h 95"/>
                  <a:gd name="T82" fmla="*/ 55 w 105"/>
                  <a:gd name="T83" fmla="*/ 48 h 95"/>
                  <a:gd name="T84" fmla="*/ 77 w 105"/>
                  <a:gd name="T85" fmla="*/ 1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5" h="95">
                    <a:moveTo>
                      <a:pt x="77" y="14"/>
                    </a:moveTo>
                    <a:cubicBezTo>
                      <a:pt x="80" y="10"/>
                      <a:pt x="82" y="7"/>
                      <a:pt x="82" y="7"/>
                    </a:cubicBezTo>
                    <a:cubicBezTo>
                      <a:pt x="82" y="6"/>
                      <a:pt x="81" y="5"/>
                      <a:pt x="80" y="5"/>
                    </a:cubicBezTo>
                    <a:cubicBezTo>
                      <a:pt x="79" y="5"/>
                      <a:pt x="75" y="4"/>
                      <a:pt x="70" y="4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9" y="0"/>
                      <a:pt x="84" y="0"/>
                      <a:pt x="89" y="0"/>
                    </a:cubicBezTo>
                    <a:cubicBezTo>
                      <a:pt x="93" y="0"/>
                      <a:pt x="96" y="0"/>
                      <a:pt x="105" y="0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0" y="4"/>
                      <a:pt x="97" y="5"/>
                      <a:pt x="96" y="5"/>
                    </a:cubicBezTo>
                    <a:cubicBezTo>
                      <a:pt x="95" y="5"/>
                      <a:pt x="93" y="6"/>
                      <a:pt x="92" y="7"/>
                    </a:cubicBezTo>
                    <a:cubicBezTo>
                      <a:pt x="91" y="7"/>
                      <a:pt x="89" y="10"/>
                      <a:pt x="87" y="1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2" y="49"/>
                      <a:pt x="60" y="53"/>
                      <a:pt x="59" y="54"/>
                    </a:cubicBezTo>
                    <a:cubicBezTo>
                      <a:pt x="59" y="56"/>
                      <a:pt x="59" y="57"/>
                      <a:pt x="59" y="58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9" y="69"/>
                      <a:pt x="59" y="75"/>
                      <a:pt x="59" y="81"/>
                    </a:cubicBezTo>
                    <a:cubicBezTo>
                      <a:pt x="59" y="85"/>
                      <a:pt x="60" y="88"/>
                      <a:pt x="60" y="89"/>
                    </a:cubicBezTo>
                    <a:cubicBezTo>
                      <a:pt x="61" y="89"/>
                      <a:pt x="61" y="90"/>
                      <a:pt x="63" y="90"/>
                    </a:cubicBezTo>
                    <a:cubicBezTo>
                      <a:pt x="64" y="91"/>
                      <a:pt x="67" y="91"/>
                      <a:pt x="73" y="91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65" y="95"/>
                      <a:pt x="58" y="95"/>
                      <a:pt x="53" y="95"/>
                    </a:cubicBezTo>
                    <a:cubicBezTo>
                      <a:pt x="47" y="95"/>
                      <a:pt x="40" y="95"/>
                      <a:pt x="32" y="95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37" y="91"/>
                      <a:pt x="40" y="91"/>
                      <a:pt x="42" y="90"/>
                    </a:cubicBezTo>
                    <a:cubicBezTo>
                      <a:pt x="43" y="90"/>
                      <a:pt x="44" y="90"/>
                      <a:pt x="44" y="89"/>
                    </a:cubicBezTo>
                    <a:cubicBezTo>
                      <a:pt x="45" y="88"/>
                      <a:pt x="45" y="86"/>
                      <a:pt x="45" y="82"/>
                    </a:cubicBezTo>
                    <a:cubicBezTo>
                      <a:pt x="45" y="81"/>
                      <a:pt x="45" y="75"/>
                      <a:pt x="46" y="63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4"/>
                      <a:pt x="44" y="52"/>
                      <a:pt x="43" y="50"/>
                    </a:cubicBezTo>
                    <a:cubicBezTo>
                      <a:pt x="42" y="49"/>
                      <a:pt x="40" y="45"/>
                      <a:pt x="35" y="3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5" y="10"/>
                      <a:pt x="14" y="7"/>
                      <a:pt x="13" y="7"/>
                    </a:cubicBezTo>
                    <a:cubicBezTo>
                      <a:pt x="12" y="6"/>
                      <a:pt x="10" y="5"/>
                      <a:pt x="9" y="5"/>
                    </a:cubicBezTo>
                    <a:cubicBezTo>
                      <a:pt x="8" y="5"/>
                      <a:pt x="6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2" y="0"/>
                      <a:pt x="17" y="0"/>
                    </a:cubicBezTo>
                    <a:cubicBezTo>
                      <a:pt x="22" y="0"/>
                      <a:pt x="34" y="0"/>
                      <a:pt x="43" y="0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38" y="4"/>
                      <a:pt x="33" y="5"/>
                      <a:pt x="32" y="5"/>
                    </a:cubicBezTo>
                    <a:cubicBezTo>
                      <a:pt x="31" y="5"/>
                      <a:pt x="30" y="6"/>
                      <a:pt x="30" y="7"/>
                    </a:cubicBezTo>
                    <a:cubicBezTo>
                      <a:pt x="30" y="7"/>
                      <a:pt x="31" y="10"/>
                      <a:pt x="34" y="14"/>
                    </a:cubicBezTo>
                    <a:cubicBezTo>
                      <a:pt x="55" y="48"/>
                      <a:pt x="55" y="48"/>
                      <a:pt x="55" y="48"/>
                    </a:cubicBezTo>
                    <a:lnTo>
                      <a:pt x="77" y="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" name="Freeform 19"/>
              <p:cNvSpPr>
                <a:spLocks noChangeAspect="1" noEditPoints="1"/>
              </p:cNvSpPr>
              <p:nvPr userDrawn="1"/>
            </p:nvSpPr>
            <p:spPr bwMode="auto">
              <a:xfrm>
                <a:off x="420688" y="6299200"/>
                <a:ext cx="85725" cy="80963"/>
              </a:xfrm>
              <a:custGeom>
                <a:avLst/>
                <a:gdLst>
                  <a:gd name="T0" fmla="*/ 19 w 106"/>
                  <a:gd name="T1" fmla="*/ 24 h 99"/>
                  <a:gd name="T2" fmla="*/ 31 w 106"/>
                  <a:gd name="T3" fmla="*/ 10 h 99"/>
                  <a:gd name="T4" fmla="*/ 51 w 106"/>
                  <a:gd name="T5" fmla="*/ 5 h 99"/>
                  <a:gd name="T6" fmla="*/ 66 w 106"/>
                  <a:gd name="T7" fmla="*/ 8 h 99"/>
                  <a:gd name="T8" fmla="*/ 76 w 106"/>
                  <a:gd name="T9" fmla="*/ 13 h 99"/>
                  <a:gd name="T10" fmla="*/ 84 w 106"/>
                  <a:gd name="T11" fmla="*/ 21 h 99"/>
                  <a:gd name="T12" fmla="*/ 88 w 106"/>
                  <a:gd name="T13" fmla="*/ 31 h 99"/>
                  <a:gd name="T14" fmla="*/ 91 w 106"/>
                  <a:gd name="T15" fmla="*/ 51 h 99"/>
                  <a:gd name="T16" fmla="*/ 87 w 106"/>
                  <a:gd name="T17" fmla="*/ 73 h 99"/>
                  <a:gd name="T18" fmla="*/ 75 w 106"/>
                  <a:gd name="T19" fmla="*/ 88 h 99"/>
                  <a:gd name="T20" fmla="*/ 55 w 106"/>
                  <a:gd name="T21" fmla="*/ 93 h 99"/>
                  <a:gd name="T22" fmla="*/ 40 w 106"/>
                  <a:gd name="T23" fmla="*/ 91 h 99"/>
                  <a:gd name="T24" fmla="*/ 28 w 106"/>
                  <a:gd name="T25" fmla="*/ 82 h 99"/>
                  <a:gd name="T26" fmla="*/ 19 w 106"/>
                  <a:gd name="T27" fmla="*/ 69 h 99"/>
                  <a:gd name="T28" fmla="*/ 16 w 106"/>
                  <a:gd name="T29" fmla="*/ 57 h 99"/>
                  <a:gd name="T30" fmla="*/ 14 w 106"/>
                  <a:gd name="T31" fmla="*/ 45 h 99"/>
                  <a:gd name="T32" fmla="*/ 19 w 106"/>
                  <a:gd name="T33" fmla="*/ 24 h 99"/>
                  <a:gd name="T34" fmla="*/ 3 w 106"/>
                  <a:gd name="T35" fmla="*/ 69 h 99"/>
                  <a:gd name="T36" fmla="*/ 13 w 106"/>
                  <a:gd name="T37" fmla="*/ 86 h 99"/>
                  <a:gd name="T38" fmla="*/ 29 w 106"/>
                  <a:gd name="T39" fmla="*/ 96 h 99"/>
                  <a:gd name="T40" fmla="*/ 50 w 106"/>
                  <a:gd name="T41" fmla="*/ 99 h 99"/>
                  <a:gd name="T42" fmla="*/ 90 w 106"/>
                  <a:gd name="T43" fmla="*/ 84 h 99"/>
                  <a:gd name="T44" fmla="*/ 106 w 106"/>
                  <a:gd name="T45" fmla="*/ 46 h 99"/>
                  <a:gd name="T46" fmla="*/ 105 w 106"/>
                  <a:gd name="T47" fmla="*/ 33 h 99"/>
                  <a:gd name="T48" fmla="*/ 101 w 106"/>
                  <a:gd name="T49" fmla="*/ 22 h 99"/>
                  <a:gd name="T50" fmla="*/ 91 w 106"/>
                  <a:gd name="T51" fmla="*/ 11 h 99"/>
                  <a:gd name="T52" fmla="*/ 75 w 106"/>
                  <a:gd name="T53" fmla="*/ 3 h 99"/>
                  <a:gd name="T54" fmla="*/ 54 w 106"/>
                  <a:gd name="T55" fmla="*/ 0 h 99"/>
                  <a:gd name="T56" fmla="*/ 32 w 106"/>
                  <a:gd name="T57" fmla="*/ 3 h 99"/>
                  <a:gd name="T58" fmla="*/ 14 w 106"/>
                  <a:gd name="T59" fmla="*/ 14 h 99"/>
                  <a:gd name="T60" fmla="*/ 3 w 106"/>
                  <a:gd name="T61" fmla="*/ 30 h 99"/>
                  <a:gd name="T62" fmla="*/ 0 w 106"/>
                  <a:gd name="T63" fmla="*/ 50 h 99"/>
                  <a:gd name="T64" fmla="*/ 3 w 106"/>
                  <a:gd name="T65" fmla="*/ 6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6" h="99">
                    <a:moveTo>
                      <a:pt x="19" y="24"/>
                    </a:moveTo>
                    <a:cubicBezTo>
                      <a:pt x="22" y="18"/>
                      <a:pt x="26" y="13"/>
                      <a:pt x="31" y="10"/>
                    </a:cubicBezTo>
                    <a:cubicBezTo>
                      <a:pt x="37" y="7"/>
                      <a:pt x="44" y="5"/>
                      <a:pt x="51" y="5"/>
                    </a:cubicBezTo>
                    <a:cubicBezTo>
                      <a:pt x="56" y="5"/>
                      <a:pt x="61" y="6"/>
                      <a:pt x="66" y="8"/>
                    </a:cubicBezTo>
                    <a:cubicBezTo>
                      <a:pt x="70" y="9"/>
                      <a:pt x="74" y="11"/>
                      <a:pt x="76" y="13"/>
                    </a:cubicBezTo>
                    <a:cubicBezTo>
                      <a:pt x="79" y="16"/>
                      <a:pt x="82" y="18"/>
                      <a:pt x="84" y="21"/>
                    </a:cubicBezTo>
                    <a:cubicBezTo>
                      <a:pt x="86" y="24"/>
                      <a:pt x="87" y="27"/>
                      <a:pt x="88" y="31"/>
                    </a:cubicBezTo>
                    <a:cubicBezTo>
                      <a:pt x="90" y="37"/>
                      <a:pt x="91" y="44"/>
                      <a:pt x="91" y="51"/>
                    </a:cubicBezTo>
                    <a:cubicBezTo>
                      <a:pt x="91" y="59"/>
                      <a:pt x="90" y="67"/>
                      <a:pt x="87" y="73"/>
                    </a:cubicBezTo>
                    <a:cubicBezTo>
                      <a:pt x="85" y="79"/>
                      <a:pt x="80" y="84"/>
                      <a:pt x="75" y="88"/>
                    </a:cubicBezTo>
                    <a:cubicBezTo>
                      <a:pt x="69" y="91"/>
                      <a:pt x="63" y="93"/>
                      <a:pt x="55" y="93"/>
                    </a:cubicBezTo>
                    <a:cubicBezTo>
                      <a:pt x="50" y="93"/>
                      <a:pt x="45" y="92"/>
                      <a:pt x="40" y="91"/>
                    </a:cubicBezTo>
                    <a:cubicBezTo>
                      <a:pt x="36" y="89"/>
                      <a:pt x="32" y="86"/>
                      <a:pt x="28" y="82"/>
                    </a:cubicBezTo>
                    <a:cubicBezTo>
                      <a:pt x="24" y="79"/>
                      <a:pt x="21" y="74"/>
                      <a:pt x="19" y="69"/>
                    </a:cubicBezTo>
                    <a:cubicBezTo>
                      <a:pt x="18" y="66"/>
                      <a:pt x="17" y="62"/>
                      <a:pt x="16" y="57"/>
                    </a:cubicBezTo>
                    <a:cubicBezTo>
                      <a:pt x="15" y="53"/>
                      <a:pt x="14" y="49"/>
                      <a:pt x="14" y="45"/>
                    </a:cubicBezTo>
                    <a:cubicBezTo>
                      <a:pt x="14" y="37"/>
                      <a:pt x="16" y="30"/>
                      <a:pt x="19" y="24"/>
                    </a:cubicBezTo>
                    <a:close/>
                    <a:moveTo>
                      <a:pt x="3" y="69"/>
                    </a:moveTo>
                    <a:cubicBezTo>
                      <a:pt x="5" y="76"/>
                      <a:pt x="9" y="81"/>
                      <a:pt x="13" y="86"/>
                    </a:cubicBezTo>
                    <a:cubicBezTo>
                      <a:pt x="18" y="90"/>
                      <a:pt x="23" y="94"/>
                      <a:pt x="29" y="96"/>
                    </a:cubicBezTo>
                    <a:cubicBezTo>
                      <a:pt x="36" y="98"/>
                      <a:pt x="43" y="99"/>
                      <a:pt x="50" y="99"/>
                    </a:cubicBezTo>
                    <a:cubicBezTo>
                      <a:pt x="66" y="99"/>
                      <a:pt x="80" y="94"/>
                      <a:pt x="90" y="84"/>
                    </a:cubicBezTo>
                    <a:cubicBezTo>
                      <a:pt x="101" y="74"/>
                      <a:pt x="106" y="62"/>
                      <a:pt x="106" y="46"/>
                    </a:cubicBezTo>
                    <a:cubicBezTo>
                      <a:pt x="106" y="42"/>
                      <a:pt x="106" y="37"/>
                      <a:pt x="105" y="33"/>
                    </a:cubicBezTo>
                    <a:cubicBezTo>
                      <a:pt x="104" y="29"/>
                      <a:pt x="102" y="25"/>
                      <a:pt x="101" y="22"/>
                    </a:cubicBezTo>
                    <a:cubicBezTo>
                      <a:pt x="98" y="18"/>
                      <a:pt x="95" y="15"/>
                      <a:pt x="91" y="11"/>
                    </a:cubicBezTo>
                    <a:cubicBezTo>
                      <a:pt x="87" y="8"/>
                      <a:pt x="82" y="5"/>
                      <a:pt x="75" y="3"/>
                    </a:cubicBezTo>
                    <a:cubicBezTo>
                      <a:pt x="69" y="1"/>
                      <a:pt x="62" y="0"/>
                      <a:pt x="54" y="0"/>
                    </a:cubicBezTo>
                    <a:cubicBezTo>
                      <a:pt x="46" y="0"/>
                      <a:pt x="38" y="1"/>
                      <a:pt x="32" y="3"/>
                    </a:cubicBezTo>
                    <a:cubicBezTo>
                      <a:pt x="25" y="6"/>
                      <a:pt x="19" y="9"/>
                      <a:pt x="14" y="14"/>
                    </a:cubicBezTo>
                    <a:cubicBezTo>
                      <a:pt x="9" y="19"/>
                      <a:pt x="5" y="24"/>
                      <a:pt x="3" y="30"/>
                    </a:cubicBezTo>
                    <a:cubicBezTo>
                      <a:pt x="1" y="36"/>
                      <a:pt x="0" y="43"/>
                      <a:pt x="0" y="50"/>
                    </a:cubicBezTo>
                    <a:cubicBezTo>
                      <a:pt x="0" y="56"/>
                      <a:pt x="1" y="63"/>
                      <a:pt x="3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25258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2743200"/>
            <a:ext cx="7827264" cy="1371600"/>
          </a:xfrm>
        </p:spPr>
        <p:txBody>
          <a:bodyPr anchor="b" anchorCtr="0"/>
          <a:lstStyle>
            <a:lvl1pPr algn="l">
              <a:defRPr sz="36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8368" y="4114800"/>
            <a:ext cx="7827264" cy="685800"/>
          </a:xfrm>
        </p:spPr>
        <p:txBody>
          <a:bodyPr anchor="t" anchorCtr="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1B8A-B196-4C92-B78E-CF62B58F5E6D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EEF6-673E-454E-86C7-8216BA50636A}" type="slidenum">
              <a:rPr lang="en-US" smtClean="0"/>
              <a:t>‹#›</a:t>
            </a:fld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20650" y="6299200"/>
            <a:ext cx="420688" cy="458788"/>
            <a:chOff x="120650" y="6299200"/>
            <a:chExt cx="420688" cy="458788"/>
          </a:xfrm>
          <a:solidFill>
            <a:srgbClr val="FFFFFF"/>
          </a:solidFill>
        </p:grpSpPr>
        <p:sp>
          <p:nvSpPr>
            <p:cNvPr id="32" name="Freeform 9"/>
            <p:cNvSpPr>
              <a:spLocks noChangeAspect="1" noEditPoints="1"/>
            </p:cNvSpPr>
            <p:nvPr userDrawn="1"/>
          </p:nvSpPr>
          <p:spPr bwMode="auto">
            <a:xfrm>
              <a:off x="184150" y="6523038"/>
              <a:ext cx="293688" cy="234950"/>
            </a:xfrm>
            <a:custGeom>
              <a:avLst/>
              <a:gdLst>
                <a:gd name="T0" fmla="*/ 283 w 359"/>
                <a:gd name="T1" fmla="*/ 0 h 287"/>
                <a:gd name="T2" fmla="*/ 207 w 359"/>
                <a:gd name="T3" fmla="*/ 0 h 287"/>
                <a:gd name="T4" fmla="*/ 207 w 359"/>
                <a:gd name="T5" fmla="*/ 86 h 287"/>
                <a:gd name="T6" fmla="*/ 244 w 359"/>
                <a:gd name="T7" fmla="*/ 171 h 287"/>
                <a:gd name="T8" fmla="*/ 244 w 359"/>
                <a:gd name="T9" fmla="*/ 159 h 287"/>
                <a:gd name="T10" fmla="*/ 224 w 359"/>
                <a:gd name="T11" fmla="*/ 96 h 287"/>
                <a:gd name="T12" fmla="*/ 224 w 359"/>
                <a:gd name="T13" fmla="*/ 74 h 287"/>
                <a:gd name="T14" fmla="*/ 253 w 359"/>
                <a:gd name="T15" fmla="*/ 74 h 287"/>
                <a:gd name="T16" fmla="*/ 253 w 359"/>
                <a:gd name="T17" fmla="*/ 171 h 287"/>
                <a:gd name="T18" fmla="*/ 180 w 359"/>
                <a:gd name="T19" fmla="*/ 280 h 287"/>
                <a:gd name="T20" fmla="*/ 106 w 359"/>
                <a:gd name="T21" fmla="*/ 177 h 287"/>
                <a:gd name="T22" fmla="*/ 151 w 359"/>
                <a:gd name="T23" fmla="*/ 86 h 287"/>
                <a:gd name="T24" fmla="*/ 151 w 359"/>
                <a:gd name="T25" fmla="*/ 74 h 287"/>
                <a:gd name="T26" fmla="*/ 180 w 359"/>
                <a:gd name="T27" fmla="*/ 74 h 287"/>
                <a:gd name="T28" fmla="*/ 198 w 359"/>
                <a:gd name="T29" fmla="*/ 74 h 287"/>
                <a:gd name="T30" fmla="*/ 198 w 359"/>
                <a:gd name="T31" fmla="*/ 56 h 287"/>
                <a:gd name="T32" fmla="*/ 180 w 359"/>
                <a:gd name="T33" fmla="*/ 56 h 287"/>
                <a:gd name="T34" fmla="*/ 151 w 359"/>
                <a:gd name="T35" fmla="*/ 56 h 287"/>
                <a:gd name="T36" fmla="*/ 151 w 359"/>
                <a:gd name="T37" fmla="*/ 56 h 287"/>
                <a:gd name="T38" fmla="*/ 134 w 359"/>
                <a:gd name="T39" fmla="*/ 56 h 287"/>
                <a:gd name="T40" fmla="*/ 134 w 359"/>
                <a:gd name="T41" fmla="*/ 56 h 287"/>
                <a:gd name="T42" fmla="*/ 89 w 359"/>
                <a:gd name="T43" fmla="*/ 56 h 287"/>
                <a:gd name="T44" fmla="*/ 89 w 359"/>
                <a:gd name="T45" fmla="*/ 159 h 287"/>
                <a:gd name="T46" fmla="*/ 89 w 359"/>
                <a:gd name="T47" fmla="*/ 169 h 287"/>
                <a:gd name="T48" fmla="*/ 89 w 359"/>
                <a:gd name="T49" fmla="*/ 169 h 287"/>
                <a:gd name="T50" fmla="*/ 106 w 359"/>
                <a:gd name="T51" fmla="*/ 155 h 287"/>
                <a:gd name="T52" fmla="*/ 106 w 359"/>
                <a:gd name="T53" fmla="*/ 155 h 287"/>
                <a:gd name="T54" fmla="*/ 106 w 359"/>
                <a:gd name="T55" fmla="*/ 74 h 287"/>
                <a:gd name="T56" fmla="*/ 134 w 359"/>
                <a:gd name="T57" fmla="*/ 74 h 287"/>
                <a:gd name="T58" fmla="*/ 134 w 359"/>
                <a:gd name="T59" fmla="*/ 74 h 287"/>
                <a:gd name="T60" fmla="*/ 134 w 359"/>
                <a:gd name="T61" fmla="*/ 96 h 287"/>
                <a:gd name="T62" fmla="*/ 75 w 359"/>
                <a:gd name="T63" fmla="*/ 186 h 287"/>
                <a:gd name="T64" fmla="*/ 17 w 359"/>
                <a:gd name="T65" fmla="*/ 96 h 287"/>
                <a:gd name="T66" fmla="*/ 17 w 359"/>
                <a:gd name="T67" fmla="*/ 18 h 287"/>
                <a:gd name="T68" fmla="*/ 75 w 359"/>
                <a:gd name="T69" fmla="*/ 18 h 287"/>
                <a:gd name="T70" fmla="*/ 134 w 359"/>
                <a:gd name="T71" fmla="*/ 18 h 287"/>
                <a:gd name="T72" fmla="*/ 134 w 359"/>
                <a:gd name="T73" fmla="*/ 48 h 287"/>
                <a:gd name="T74" fmla="*/ 151 w 359"/>
                <a:gd name="T75" fmla="*/ 48 h 287"/>
                <a:gd name="T76" fmla="*/ 151 w 359"/>
                <a:gd name="T77" fmla="*/ 0 h 287"/>
                <a:gd name="T78" fmla="*/ 75 w 359"/>
                <a:gd name="T79" fmla="*/ 0 h 287"/>
                <a:gd name="T80" fmla="*/ 0 w 359"/>
                <a:gd name="T81" fmla="*/ 0 h 287"/>
                <a:gd name="T82" fmla="*/ 0 w 359"/>
                <a:gd name="T83" fmla="*/ 86 h 287"/>
                <a:gd name="T84" fmla="*/ 75 w 359"/>
                <a:gd name="T85" fmla="*/ 192 h 287"/>
                <a:gd name="T86" fmla="*/ 91 w 359"/>
                <a:gd name="T87" fmla="*/ 186 h 287"/>
                <a:gd name="T88" fmla="*/ 180 w 359"/>
                <a:gd name="T89" fmla="*/ 287 h 287"/>
                <a:gd name="T90" fmla="*/ 269 w 359"/>
                <a:gd name="T91" fmla="*/ 186 h 287"/>
                <a:gd name="T92" fmla="*/ 283 w 359"/>
                <a:gd name="T93" fmla="*/ 192 h 287"/>
                <a:gd name="T94" fmla="*/ 359 w 359"/>
                <a:gd name="T95" fmla="*/ 86 h 287"/>
                <a:gd name="T96" fmla="*/ 359 w 359"/>
                <a:gd name="T97" fmla="*/ 0 h 287"/>
                <a:gd name="T98" fmla="*/ 283 w 359"/>
                <a:gd name="T99" fmla="*/ 0 h 287"/>
                <a:gd name="T100" fmla="*/ 341 w 359"/>
                <a:gd name="T101" fmla="*/ 96 h 287"/>
                <a:gd name="T102" fmla="*/ 283 w 359"/>
                <a:gd name="T103" fmla="*/ 186 h 287"/>
                <a:gd name="T104" fmla="*/ 270 w 359"/>
                <a:gd name="T105" fmla="*/ 179 h 287"/>
                <a:gd name="T106" fmla="*/ 271 w 359"/>
                <a:gd name="T107" fmla="*/ 159 h 287"/>
                <a:gd name="T108" fmla="*/ 271 w 359"/>
                <a:gd name="T109" fmla="*/ 56 h 287"/>
                <a:gd name="T110" fmla="*/ 224 w 359"/>
                <a:gd name="T111" fmla="*/ 56 h 287"/>
                <a:gd name="T112" fmla="*/ 224 w 359"/>
                <a:gd name="T113" fmla="*/ 18 h 287"/>
                <a:gd name="T114" fmla="*/ 283 w 359"/>
                <a:gd name="T115" fmla="*/ 18 h 287"/>
                <a:gd name="T116" fmla="*/ 341 w 359"/>
                <a:gd name="T117" fmla="*/ 18 h 287"/>
                <a:gd name="T118" fmla="*/ 341 w 359"/>
                <a:gd name="T119" fmla="*/ 9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9" h="287">
                  <a:moveTo>
                    <a:pt x="283" y="0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207" y="86"/>
                    <a:pt x="207" y="86"/>
                    <a:pt x="207" y="86"/>
                  </a:cubicBezTo>
                  <a:cubicBezTo>
                    <a:pt x="207" y="125"/>
                    <a:pt x="221" y="152"/>
                    <a:pt x="244" y="171"/>
                  </a:cubicBezTo>
                  <a:cubicBezTo>
                    <a:pt x="244" y="159"/>
                    <a:pt x="244" y="159"/>
                    <a:pt x="244" y="159"/>
                  </a:cubicBezTo>
                  <a:cubicBezTo>
                    <a:pt x="227" y="139"/>
                    <a:pt x="224" y="116"/>
                    <a:pt x="224" y="96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171"/>
                    <a:pt x="253" y="171"/>
                    <a:pt x="253" y="171"/>
                  </a:cubicBezTo>
                  <a:cubicBezTo>
                    <a:pt x="253" y="207"/>
                    <a:pt x="243" y="252"/>
                    <a:pt x="180" y="280"/>
                  </a:cubicBezTo>
                  <a:cubicBezTo>
                    <a:pt x="119" y="253"/>
                    <a:pt x="107" y="211"/>
                    <a:pt x="106" y="177"/>
                  </a:cubicBezTo>
                  <a:cubicBezTo>
                    <a:pt x="135" y="157"/>
                    <a:pt x="151" y="129"/>
                    <a:pt x="151" y="86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89" y="162"/>
                    <a:pt x="89" y="166"/>
                    <a:pt x="89" y="169"/>
                  </a:cubicBezTo>
                  <a:cubicBezTo>
                    <a:pt x="89" y="169"/>
                    <a:pt x="89" y="169"/>
                    <a:pt x="89" y="169"/>
                  </a:cubicBezTo>
                  <a:cubicBezTo>
                    <a:pt x="96" y="165"/>
                    <a:pt x="101" y="160"/>
                    <a:pt x="106" y="155"/>
                  </a:cubicBezTo>
                  <a:cubicBezTo>
                    <a:pt x="106" y="155"/>
                    <a:pt x="106" y="155"/>
                    <a:pt x="106" y="155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34" y="126"/>
                    <a:pt x="128" y="162"/>
                    <a:pt x="75" y="186"/>
                  </a:cubicBezTo>
                  <a:cubicBezTo>
                    <a:pt x="23" y="162"/>
                    <a:pt x="17" y="126"/>
                    <a:pt x="17" y="96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43"/>
                    <a:pt x="28" y="174"/>
                    <a:pt x="75" y="192"/>
                  </a:cubicBezTo>
                  <a:cubicBezTo>
                    <a:pt x="81" y="190"/>
                    <a:pt x="86" y="188"/>
                    <a:pt x="91" y="186"/>
                  </a:cubicBezTo>
                  <a:cubicBezTo>
                    <a:pt x="99" y="237"/>
                    <a:pt x="131" y="268"/>
                    <a:pt x="180" y="287"/>
                  </a:cubicBezTo>
                  <a:cubicBezTo>
                    <a:pt x="228" y="268"/>
                    <a:pt x="260" y="238"/>
                    <a:pt x="269" y="186"/>
                  </a:cubicBezTo>
                  <a:cubicBezTo>
                    <a:pt x="273" y="188"/>
                    <a:pt x="278" y="190"/>
                    <a:pt x="283" y="192"/>
                  </a:cubicBezTo>
                  <a:cubicBezTo>
                    <a:pt x="330" y="174"/>
                    <a:pt x="359" y="143"/>
                    <a:pt x="359" y="86"/>
                  </a:cubicBezTo>
                  <a:cubicBezTo>
                    <a:pt x="359" y="0"/>
                    <a:pt x="359" y="0"/>
                    <a:pt x="359" y="0"/>
                  </a:cubicBezTo>
                  <a:lnTo>
                    <a:pt x="283" y="0"/>
                  </a:lnTo>
                  <a:close/>
                  <a:moveTo>
                    <a:pt x="341" y="96"/>
                  </a:moveTo>
                  <a:cubicBezTo>
                    <a:pt x="341" y="126"/>
                    <a:pt x="336" y="162"/>
                    <a:pt x="283" y="186"/>
                  </a:cubicBezTo>
                  <a:cubicBezTo>
                    <a:pt x="278" y="184"/>
                    <a:pt x="274" y="182"/>
                    <a:pt x="270" y="179"/>
                  </a:cubicBezTo>
                  <a:cubicBezTo>
                    <a:pt x="270" y="173"/>
                    <a:pt x="271" y="166"/>
                    <a:pt x="271" y="159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24" y="56"/>
                    <a:pt x="224" y="56"/>
                    <a:pt x="224" y="56"/>
                  </a:cubicBezTo>
                  <a:cubicBezTo>
                    <a:pt x="224" y="18"/>
                    <a:pt x="224" y="18"/>
                    <a:pt x="224" y="18"/>
                  </a:cubicBezTo>
                  <a:cubicBezTo>
                    <a:pt x="283" y="18"/>
                    <a:pt x="283" y="18"/>
                    <a:pt x="283" y="18"/>
                  </a:cubicBezTo>
                  <a:cubicBezTo>
                    <a:pt x="341" y="18"/>
                    <a:pt x="341" y="18"/>
                    <a:pt x="341" y="18"/>
                  </a:cubicBezTo>
                  <a:lnTo>
                    <a:pt x="341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3" name="Group 32"/>
            <p:cNvGrpSpPr/>
            <p:nvPr userDrawn="1"/>
          </p:nvGrpSpPr>
          <p:grpSpPr>
            <a:xfrm>
              <a:off x="120650" y="6299200"/>
              <a:ext cx="420688" cy="187326"/>
              <a:chOff x="120650" y="6299200"/>
              <a:chExt cx="420688" cy="187326"/>
            </a:xfrm>
            <a:grpFill/>
          </p:grpSpPr>
          <p:sp>
            <p:nvSpPr>
              <p:cNvPr id="34" name="Freeform 10"/>
              <p:cNvSpPr>
                <a:spLocks noChangeAspect="1"/>
              </p:cNvSpPr>
              <p:nvPr userDrawn="1"/>
            </p:nvSpPr>
            <p:spPr bwMode="auto">
              <a:xfrm>
                <a:off x="206375" y="6405563"/>
                <a:ext cx="63500" cy="79375"/>
              </a:xfrm>
              <a:custGeom>
                <a:avLst/>
                <a:gdLst>
                  <a:gd name="T0" fmla="*/ 6 w 76"/>
                  <a:gd name="T1" fmla="*/ 96 h 96"/>
                  <a:gd name="T2" fmla="*/ 6 w 76"/>
                  <a:gd name="T3" fmla="*/ 92 h 96"/>
                  <a:gd name="T4" fmla="*/ 12 w 76"/>
                  <a:gd name="T5" fmla="*/ 89 h 96"/>
                  <a:gd name="T6" fmla="*/ 13 w 76"/>
                  <a:gd name="T7" fmla="*/ 88 h 96"/>
                  <a:gd name="T8" fmla="*/ 13 w 76"/>
                  <a:gd name="T9" fmla="*/ 80 h 96"/>
                  <a:gd name="T10" fmla="*/ 14 w 76"/>
                  <a:gd name="T11" fmla="*/ 68 h 96"/>
                  <a:gd name="T12" fmla="*/ 14 w 76"/>
                  <a:gd name="T13" fmla="*/ 32 h 96"/>
                  <a:gd name="T14" fmla="*/ 13 w 76"/>
                  <a:gd name="T15" fmla="*/ 14 h 96"/>
                  <a:gd name="T16" fmla="*/ 12 w 76"/>
                  <a:gd name="T17" fmla="*/ 6 h 96"/>
                  <a:gd name="T18" fmla="*/ 10 w 76"/>
                  <a:gd name="T19" fmla="*/ 5 h 96"/>
                  <a:gd name="T20" fmla="*/ 0 w 76"/>
                  <a:gd name="T21" fmla="*/ 4 h 96"/>
                  <a:gd name="T22" fmla="*/ 0 w 76"/>
                  <a:gd name="T23" fmla="*/ 0 h 96"/>
                  <a:gd name="T24" fmla="*/ 21 w 76"/>
                  <a:gd name="T25" fmla="*/ 0 h 96"/>
                  <a:gd name="T26" fmla="*/ 41 w 76"/>
                  <a:gd name="T27" fmla="*/ 0 h 96"/>
                  <a:gd name="T28" fmla="*/ 41 w 76"/>
                  <a:gd name="T29" fmla="*/ 4 h 96"/>
                  <a:gd name="T30" fmla="*/ 31 w 76"/>
                  <a:gd name="T31" fmla="*/ 5 h 96"/>
                  <a:gd name="T32" fmla="*/ 29 w 76"/>
                  <a:gd name="T33" fmla="*/ 6 h 96"/>
                  <a:gd name="T34" fmla="*/ 28 w 76"/>
                  <a:gd name="T35" fmla="*/ 13 h 96"/>
                  <a:gd name="T36" fmla="*/ 27 w 76"/>
                  <a:gd name="T37" fmla="*/ 32 h 96"/>
                  <a:gd name="T38" fmla="*/ 27 w 76"/>
                  <a:gd name="T39" fmla="*/ 78 h 96"/>
                  <a:gd name="T40" fmla="*/ 28 w 76"/>
                  <a:gd name="T41" fmla="*/ 89 h 96"/>
                  <a:gd name="T42" fmla="*/ 39 w 76"/>
                  <a:gd name="T43" fmla="*/ 90 h 96"/>
                  <a:gd name="T44" fmla="*/ 67 w 76"/>
                  <a:gd name="T45" fmla="*/ 87 h 96"/>
                  <a:gd name="T46" fmla="*/ 69 w 76"/>
                  <a:gd name="T47" fmla="*/ 82 h 96"/>
                  <a:gd name="T48" fmla="*/ 72 w 76"/>
                  <a:gd name="T49" fmla="*/ 71 h 96"/>
                  <a:gd name="T50" fmla="*/ 76 w 76"/>
                  <a:gd name="T51" fmla="*/ 71 h 96"/>
                  <a:gd name="T52" fmla="*/ 73 w 76"/>
                  <a:gd name="T53" fmla="*/ 95 h 96"/>
                  <a:gd name="T54" fmla="*/ 69 w 76"/>
                  <a:gd name="T55" fmla="*/ 96 h 96"/>
                  <a:gd name="T56" fmla="*/ 57 w 76"/>
                  <a:gd name="T57" fmla="*/ 96 h 96"/>
                  <a:gd name="T58" fmla="*/ 20 w 76"/>
                  <a:gd name="T59" fmla="*/ 95 h 96"/>
                  <a:gd name="T60" fmla="*/ 6 w 76"/>
                  <a:gd name="T6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6" h="96">
                    <a:moveTo>
                      <a:pt x="6" y="96"/>
                    </a:moveTo>
                    <a:cubicBezTo>
                      <a:pt x="6" y="92"/>
                      <a:pt x="6" y="92"/>
                      <a:pt x="6" y="92"/>
                    </a:cubicBezTo>
                    <a:cubicBezTo>
                      <a:pt x="9" y="91"/>
                      <a:pt x="11" y="90"/>
                      <a:pt x="12" y="89"/>
                    </a:cubicBezTo>
                    <a:cubicBezTo>
                      <a:pt x="12" y="89"/>
                      <a:pt x="12" y="88"/>
                      <a:pt x="13" y="88"/>
                    </a:cubicBezTo>
                    <a:cubicBezTo>
                      <a:pt x="13" y="86"/>
                      <a:pt x="13" y="84"/>
                      <a:pt x="13" y="80"/>
                    </a:cubicBezTo>
                    <a:cubicBezTo>
                      <a:pt x="14" y="73"/>
                      <a:pt x="14" y="70"/>
                      <a:pt x="14" y="68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4" y="20"/>
                      <a:pt x="13" y="14"/>
                    </a:cubicBezTo>
                    <a:cubicBezTo>
                      <a:pt x="13" y="10"/>
                      <a:pt x="13" y="7"/>
                      <a:pt x="12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9" y="4"/>
                      <a:pt x="5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18" y="0"/>
                      <a:pt x="21" y="0"/>
                    </a:cubicBezTo>
                    <a:cubicBezTo>
                      <a:pt x="24" y="0"/>
                      <a:pt x="31" y="0"/>
                      <a:pt x="41" y="0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36" y="4"/>
                      <a:pt x="32" y="4"/>
                      <a:pt x="31" y="5"/>
                    </a:cubicBezTo>
                    <a:cubicBezTo>
                      <a:pt x="30" y="5"/>
                      <a:pt x="29" y="6"/>
                      <a:pt x="29" y="6"/>
                    </a:cubicBezTo>
                    <a:cubicBezTo>
                      <a:pt x="28" y="7"/>
                      <a:pt x="28" y="9"/>
                      <a:pt x="28" y="13"/>
                    </a:cubicBezTo>
                    <a:cubicBezTo>
                      <a:pt x="27" y="14"/>
                      <a:pt x="27" y="20"/>
                      <a:pt x="27" y="32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7" y="82"/>
                      <a:pt x="27" y="86"/>
                      <a:pt x="28" y="89"/>
                    </a:cubicBezTo>
                    <a:cubicBezTo>
                      <a:pt x="33" y="89"/>
                      <a:pt x="33" y="90"/>
                      <a:pt x="39" y="90"/>
                    </a:cubicBezTo>
                    <a:cubicBezTo>
                      <a:pt x="52" y="90"/>
                      <a:pt x="62" y="89"/>
                      <a:pt x="67" y="87"/>
                    </a:cubicBezTo>
                    <a:cubicBezTo>
                      <a:pt x="68" y="86"/>
                      <a:pt x="68" y="84"/>
                      <a:pt x="69" y="82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76" y="71"/>
                      <a:pt x="76" y="71"/>
                      <a:pt x="76" y="71"/>
                    </a:cubicBezTo>
                    <a:cubicBezTo>
                      <a:pt x="75" y="78"/>
                      <a:pt x="74" y="86"/>
                      <a:pt x="73" y="95"/>
                    </a:cubicBezTo>
                    <a:cubicBezTo>
                      <a:pt x="71" y="95"/>
                      <a:pt x="70" y="95"/>
                      <a:pt x="69" y="96"/>
                    </a:cubicBezTo>
                    <a:cubicBezTo>
                      <a:pt x="66" y="96"/>
                      <a:pt x="63" y="96"/>
                      <a:pt x="57" y="96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15" y="95"/>
                      <a:pt x="11" y="95"/>
                      <a:pt x="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" name="Freeform 11"/>
              <p:cNvSpPr>
                <a:spLocks noChangeAspect="1" noEditPoints="1"/>
              </p:cNvSpPr>
              <p:nvPr userDrawn="1"/>
            </p:nvSpPr>
            <p:spPr bwMode="auto">
              <a:xfrm>
                <a:off x="276225" y="6405563"/>
                <a:ext cx="34925" cy="79375"/>
              </a:xfrm>
              <a:custGeom>
                <a:avLst/>
                <a:gdLst>
                  <a:gd name="T0" fmla="*/ 42 w 42"/>
                  <a:gd name="T1" fmla="*/ 91 h 96"/>
                  <a:gd name="T2" fmla="*/ 42 w 42"/>
                  <a:gd name="T3" fmla="*/ 96 h 96"/>
                  <a:gd name="T4" fmla="*/ 22 w 42"/>
                  <a:gd name="T5" fmla="*/ 95 h 96"/>
                  <a:gd name="T6" fmla="*/ 0 w 42"/>
                  <a:gd name="T7" fmla="*/ 96 h 96"/>
                  <a:gd name="T8" fmla="*/ 0 w 42"/>
                  <a:gd name="T9" fmla="*/ 91 h 96"/>
                  <a:gd name="T10" fmla="*/ 10 w 42"/>
                  <a:gd name="T11" fmla="*/ 91 h 96"/>
                  <a:gd name="T12" fmla="*/ 13 w 42"/>
                  <a:gd name="T13" fmla="*/ 89 h 96"/>
                  <a:gd name="T14" fmla="*/ 14 w 42"/>
                  <a:gd name="T15" fmla="*/ 83 h 96"/>
                  <a:gd name="T16" fmla="*/ 14 w 42"/>
                  <a:gd name="T17" fmla="*/ 63 h 96"/>
                  <a:gd name="T18" fmla="*/ 14 w 42"/>
                  <a:gd name="T19" fmla="*/ 32 h 96"/>
                  <a:gd name="T20" fmla="*/ 14 w 42"/>
                  <a:gd name="T21" fmla="*/ 14 h 96"/>
                  <a:gd name="T22" fmla="*/ 13 w 42"/>
                  <a:gd name="T23" fmla="*/ 6 h 96"/>
                  <a:gd name="T24" fmla="*/ 10 w 42"/>
                  <a:gd name="T25" fmla="*/ 5 h 96"/>
                  <a:gd name="T26" fmla="*/ 0 w 42"/>
                  <a:gd name="T27" fmla="*/ 4 h 96"/>
                  <a:gd name="T28" fmla="*/ 0 w 42"/>
                  <a:gd name="T29" fmla="*/ 0 h 96"/>
                  <a:gd name="T30" fmla="*/ 21 w 42"/>
                  <a:gd name="T31" fmla="*/ 0 h 96"/>
                  <a:gd name="T32" fmla="*/ 42 w 42"/>
                  <a:gd name="T33" fmla="*/ 0 h 96"/>
                  <a:gd name="T34" fmla="*/ 42 w 42"/>
                  <a:gd name="T35" fmla="*/ 4 h 96"/>
                  <a:gd name="T36" fmla="*/ 32 w 42"/>
                  <a:gd name="T37" fmla="*/ 5 h 96"/>
                  <a:gd name="T38" fmla="*/ 29 w 42"/>
                  <a:gd name="T39" fmla="*/ 6 h 96"/>
                  <a:gd name="T40" fmla="*/ 28 w 42"/>
                  <a:gd name="T41" fmla="*/ 13 h 96"/>
                  <a:gd name="T42" fmla="*/ 28 w 42"/>
                  <a:gd name="T43" fmla="*/ 32 h 96"/>
                  <a:gd name="T44" fmla="*/ 28 w 42"/>
                  <a:gd name="T45" fmla="*/ 63 h 96"/>
                  <a:gd name="T46" fmla="*/ 28 w 42"/>
                  <a:gd name="T47" fmla="*/ 81 h 96"/>
                  <a:gd name="T48" fmla="*/ 29 w 42"/>
                  <a:gd name="T49" fmla="*/ 89 h 96"/>
                  <a:gd name="T50" fmla="*/ 32 w 42"/>
                  <a:gd name="T51" fmla="*/ 91 h 96"/>
                  <a:gd name="T52" fmla="*/ 42 w 42"/>
                  <a:gd name="T53" fmla="*/ 91 h 96"/>
                  <a:gd name="T54" fmla="*/ 28 w 42"/>
                  <a:gd name="T55" fmla="*/ 13 h 96"/>
                  <a:gd name="T56" fmla="*/ 28 w 42"/>
                  <a:gd name="T57" fmla="*/ 32 h 96"/>
                  <a:gd name="T58" fmla="*/ 28 w 42"/>
                  <a:gd name="T59" fmla="*/ 6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2" h="96">
                    <a:moveTo>
                      <a:pt x="42" y="91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32" y="95"/>
                      <a:pt x="25" y="95"/>
                      <a:pt x="22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6" y="91"/>
                      <a:pt x="9" y="91"/>
                      <a:pt x="10" y="91"/>
                    </a:cubicBezTo>
                    <a:cubicBezTo>
                      <a:pt x="12" y="90"/>
                      <a:pt x="12" y="90"/>
                      <a:pt x="13" y="89"/>
                    </a:cubicBezTo>
                    <a:cubicBezTo>
                      <a:pt x="13" y="88"/>
                      <a:pt x="14" y="86"/>
                      <a:pt x="14" y="83"/>
                    </a:cubicBezTo>
                    <a:cubicBezTo>
                      <a:pt x="14" y="82"/>
                      <a:pt x="14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4" y="20"/>
                      <a:pt x="14" y="14"/>
                    </a:cubicBezTo>
                    <a:cubicBezTo>
                      <a:pt x="14" y="10"/>
                      <a:pt x="13" y="7"/>
                      <a:pt x="13" y="6"/>
                    </a:cubicBezTo>
                    <a:cubicBezTo>
                      <a:pt x="12" y="6"/>
                      <a:pt x="12" y="5"/>
                      <a:pt x="10" y="5"/>
                    </a:cubicBezTo>
                    <a:cubicBezTo>
                      <a:pt x="9" y="4"/>
                      <a:pt x="6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6" y="0"/>
                      <a:pt x="21" y="0"/>
                    </a:cubicBezTo>
                    <a:cubicBezTo>
                      <a:pt x="26" y="0"/>
                      <a:pt x="33" y="0"/>
                      <a:pt x="42" y="0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36" y="4"/>
                      <a:pt x="33" y="4"/>
                      <a:pt x="32" y="5"/>
                    </a:cubicBezTo>
                    <a:cubicBezTo>
                      <a:pt x="30" y="5"/>
                      <a:pt x="30" y="6"/>
                      <a:pt x="29" y="6"/>
                    </a:cubicBezTo>
                    <a:cubicBezTo>
                      <a:pt x="29" y="7"/>
                      <a:pt x="28" y="9"/>
                      <a:pt x="28" y="13"/>
                    </a:cubicBezTo>
                    <a:cubicBezTo>
                      <a:pt x="28" y="14"/>
                      <a:pt x="28" y="20"/>
                      <a:pt x="28" y="3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9"/>
                      <a:pt x="28" y="75"/>
                      <a:pt x="28" y="81"/>
                    </a:cubicBezTo>
                    <a:cubicBezTo>
                      <a:pt x="28" y="86"/>
                      <a:pt x="28" y="88"/>
                      <a:pt x="29" y="89"/>
                    </a:cubicBezTo>
                    <a:cubicBezTo>
                      <a:pt x="29" y="90"/>
                      <a:pt x="30" y="90"/>
                      <a:pt x="32" y="91"/>
                    </a:cubicBezTo>
                    <a:cubicBezTo>
                      <a:pt x="33" y="91"/>
                      <a:pt x="36" y="91"/>
                      <a:pt x="42" y="91"/>
                    </a:cubicBezTo>
                    <a:close/>
                    <a:moveTo>
                      <a:pt x="28" y="13"/>
                    </a:moveTo>
                    <a:cubicBezTo>
                      <a:pt x="28" y="14"/>
                      <a:pt x="28" y="20"/>
                      <a:pt x="28" y="32"/>
                    </a:cubicBezTo>
                    <a:cubicBezTo>
                      <a:pt x="28" y="63"/>
                      <a:pt x="28" y="63"/>
                      <a:pt x="28" y="63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" name="Freeform 12"/>
              <p:cNvSpPr>
                <a:spLocks noChangeAspect="1"/>
              </p:cNvSpPr>
              <p:nvPr userDrawn="1"/>
            </p:nvSpPr>
            <p:spPr bwMode="auto">
              <a:xfrm>
                <a:off x="323850" y="6405563"/>
                <a:ext cx="90488" cy="80963"/>
              </a:xfrm>
              <a:custGeom>
                <a:avLst/>
                <a:gdLst>
                  <a:gd name="T0" fmla="*/ 0 w 111"/>
                  <a:gd name="T1" fmla="*/ 96 h 98"/>
                  <a:gd name="T2" fmla="*/ 0 w 111"/>
                  <a:gd name="T3" fmla="*/ 91 h 98"/>
                  <a:gd name="T4" fmla="*/ 10 w 111"/>
                  <a:gd name="T5" fmla="*/ 90 h 98"/>
                  <a:gd name="T6" fmla="*/ 11 w 111"/>
                  <a:gd name="T7" fmla="*/ 89 h 98"/>
                  <a:gd name="T8" fmla="*/ 12 w 111"/>
                  <a:gd name="T9" fmla="*/ 82 h 98"/>
                  <a:gd name="T10" fmla="*/ 13 w 111"/>
                  <a:gd name="T11" fmla="*/ 67 h 98"/>
                  <a:gd name="T12" fmla="*/ 13 w 111"/>
                  <a:gd name="T13" fmla="*/ 12 h 98"/>
                  <a:gd name="T14" fmla="*/ 13 w 111"/>
                  <a:gd name="T15" fmla="*/ 9 h 98"/>
                  <a:gd name="T16" fmla="*/ 10 w 111"/>
                  <a:gd name="T17" fmla="*/ 6 h 98"/>
                  <a:gd name="T18" fmla="*/ 7 w 111"/>
                  <a:gd name="T19" fmla="*/ 4 h 98"/>
                  <a:gd name="T20" fmla="*/ 0 w 111"/>
                  <a:gd name="T21" fmla="*/ 4 h 98"/>
                  <a:gd name="T22" fmla="*/ 0 w 111"/>
                  <a:gd name="T23" fmla="*/ 0 h 98"/>
                  <a:gd name="T24" fmla="*/ 15 w 111"/>
                  <a:gd name="T25" fmla="*/ 0 h 98"/>
                  <a:gd name="T26" fmla="*/ 26 w 111"/>
                  <a:gd name="T27" fmla="*/ 0 h 98"/>
                  <a:gd name="T28" fmla="*/ 34 w 111"/>
                  <a:gd name="T29" fmla="*/ 11 h 98"/>
                  <a:gd name="T30" fmla="*/ 49 w 111"/>
                  <a:gd name="T31" fmla="*/ 28 h 98"/>
                  <a:gd name="T32" fmla="*/ 70 w 111"/>
                  <a:gd name="T33" fmla="*/ 52 h 98"/>
                  <a:gd name="T34" fmla="*/ 86 w 111"/>
                  <a:gd name="T35" fmla="*/ 71 h 98"/>
                  <a:gd name="T36" fmla="*/ 92 w 111"/>
                  <a:gd name="T37" fmla="*/ 78 h 98"/>
                  <a:gd name="T38" fmla="*/ 92 w 111"/>
                  <a:gd name="T39" fmla="*/ 29 h 98"/>
                  <a:gd name="T40" fmla="*/ 92 w 111"/>
                  <a:gd name="T41" fmla="*/ 13 h 98"/>
                  <a:gd name="T42" fmla="*/ 91 w 111"/>
                  <a:gd name="T43" fmla="*/ 6 h 98"/>
                  <a:gd name="T44" fmla="*/ 90 w 111"/>
                  <a:gd name="T45" fmla="*/ 5 h 98"/>
                  <a:gd name="T46" fmla="*/ 80 w 111"/>
                  <a:gd name="T47" fmla="*/ 4 h 98"/>
                  <a:gd name="T48" fmla="*/ 80 w 111"/>
                  <a:gd name="T49" fmla="*/ 0 h 98"/>
                  <a:gd name="T50" fmla="*/ 97 w 111"/>
                  <a:gd name="T51" fmla="*/ 0 h 98"/>
                  <a:gd name="T52" fmla="*/ 111 w 111"/>
                  <a:gd name="T53" fmla="*/ 0 h 98"/>
                  <a:gd name="T54" fmla="*/ 111 w 111"/>
                  <a:gd name="T55" fmla="*/ 4 h 98"/>
                  <a:gd name="T56" fmla="*/ 102 w 111"/>
                  <a:gd name="T57" fmla="*/ 5 h 98"/>
                  <a:gd name="T58" fmla="*/ 100 w 111"/>
                  <a:gd name="T59" fmla="*/ 6 h 98"/>
                  <a:gd name="T60" fmla="*/ 99 w 111"/>
                  <a:gd name="T61" fmla="*/ 13 h 98"/>
                  <a:gd name="T62" fmla="*/ 99 w 111"/>
                  <a:gd name="T63" fmla="*/ 29 h 98"/>
                  <a:gd name="T64" fmla="*/ 99 w 111"/>
                  <a:gd name="T65" fmla="*/ 61 h 98"/>
                  <a:gd name="T66" fmla="*/ 99 w 111"/>
                  <a:gd name="T67" fmla="*/ 98 h 98"/>
                  <a:gd name="T68" fmla="*/ 92 w 111"/>
                  <a:gd name="T69" fmla="*/ 98 h 98"/>
                  <a:gd name="T70" fmla="*/ 91 w 111"/>
                  <a:gd name="T71" fmla="*/ 96 h 98"/>
                  <a:gd name="T72" fmla="*/ 89 w 111"/>
                  <a:gd name="T73" fmla="*/ 95 h 98"/>
                  <a:gd name="T74" fmla="*/ 87 w 111"/>
                  <a:gd name="T75" fmla="*/ 93 h 98"/>
                  <a:gd name="T76" fmla="*/ 78 w 111"/>
                  <a:gd name="T77" fmla="*/ 83 h 98"/>
                  <a:gd name="T78" fmla="*/ 69 w 111"/>
                  <a:gd name="T79" fmla="*/ 72 h 98"/>
                  <a:gd name="T80" fmla="*/ 19 w 111"/>
                  <a:gd name="T81" fmla="*/ 14 h 98"/>
                  <a:gd name="T82" fmla="*/ 19 w 111"/>
                  <a:gd name="T83" fmla="*/ 66 h 98"/>
                  <a:gd name="T84" fmla="*/ 20 w 111"/>
                  <a:gd name="T85" fmla="*/ 82 h 98"/>
                  <a:gd name="T86" fmla="*/ 20 w 111"/>
                  <a:gd name="T87" fmla="*/ 89 h 98"/>
                  <a:gd name="T88" fmla="*/ 22 w 111"/>
                  <a:gd name="T89" fmla="*/ 90 h 98"/>
                  <a:gd name="T90" fmla="*/ 32 w 111"/>
                  <a:gd name="T91" fmla="*/ 91 h 98"/>
                  <a:gd name="T92" fmla="*/ 32 w 111"/>
                  <a:gd name="T93" fmla="*/ 96 h 98"/>
                  <a:gd name="T94" fmla="*/ 18 w 111"/>
                  <a:gd name="T95" fmla="*/ 95 h 98"/>
                  <a:gd name="T96" fmla="*/ 0 w 111"/>
                  <a:gd name="T97" fmla="*/ 9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1" h="98">
                    <a:moveTo>
                      <a:pt x="0" y="96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0"/>
                    </a:cubicBezTo>
                    <a:cubicBezTo>
                      <a:pt x="11" y="90"/>
                      <a:pt x="11" y="90"/>
                      <a:pt x="11" y="89"/>
                    </a:cubicBezTo>
                    <a:cubicBezTo>
                      <a:pt x="12" y="88"/>
                      <a:pt x="12" y="86"/>
                      <a:pt x="12" y="82"/>
                    </a:cubicBezTo>
                    <a:cubicBezTo>
                      <a:pt x="13" y="76"/>
                      <a:pt x="13" y="71"/>
                      <a:pt x="13" y="67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9" y="5"/>
                      <a:pt x="8" y="5"/>
                      <a:pt x="7" y="4"/>
                    </a:cubicBezTo>
                    <a:cubicBezTo>
                      <a:pt x="6" y="4"/>
                      <a:pt x="3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13" y="0"/>
                      <a:pt x="15" y="0"/>
                    </a:cubicBezTo>
                    <a:cubicBezTo>
                      <a:pt x="19" y="0"/>
                      <a:pt x="22" y="0"/>
                      <a:pt x="26" y="0"/>
                    </a:cubicBezTo>
                    <a:cubicBezTo>
                      <a:pt x="30" y="5"/>
                      <a:pt x="32" y="8"/>
                      <a:pt x="34" y="11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6" y="60"/>
                      <a:pt x="82" y="66"/>
                      <a:pt x="86" y="71"/>
                    </a:cubicBezTo>
                    <a:cubicBezTo>
                      <a:pt x="88" y="74"/>
                      <a:pt x="91" y="76"/>
                      <a:pt x="92" y="78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4"/>
                      <a:pt x="92" y="19"/>
                      <a:pt x="92" y="13"/>
                    </a:cubicBezTo>
                    <a:cubicBezTo>
                      <a:pt x="92" y="9"/>
                      <a:pt x="91" y="7"/>
                      <a:pt x="91" y="6"/>
                    </a:cubicBezTo>
                    <a:cubicBezTo>
                      <a:pt x="91" y="6"/>
                      <a:pt x="90" y="5"/>
                      <a:pt x="90" y="5"/>
                    </a:cubicBezTo>
                    <a:cubicBezTo>
                      <a:pt x="88" y="4"/>
                      <a:pt x="85" y="4"/>
                      <a:pt x="80" y="4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5" y="0"/>
                      <a:pt x="91" y="0"/>
                      <a:pt x="97" y="0"/>
                    </a:cubicBezTo>
                    <a:cubicBezTo>
                      <a:pt x="102" y="0"/>
                      <a:pt x="107" y="0"/>
                      <a:pt x="111" y="0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6" y="4"/>
                      <a:pt x="103" y="4"/>
                      <a:pt x="102" y="5"/>
                    </a:cubicBezTo>
                    <a:cubicBezTo>
                      <a:pt x="101" y="5"/>
                      <a:pt x="101" y="6"/>
                      <a:pt x="100" y="6"/>
                    </a:cubicBezTo>
                    <a:cubicBezTo>
                      <a:pt x="100" y="7"/>
                      <a:pt x="99" y="10"/>
                      <a:pt x="99" y="13"/>
                    </a:cubicBezTo>
                    <a:cubicBezTo>
                      <a:pt x="99" y="19"/>
                      <a:pt x="99" y="24"/>
                      <a:pt x="99" y="29"/>
                    </a:cubicBezTo>
                    <a:cubicBezTo>
                      <a:pt x="99" y="61"/>
                      <a:pt x="99" y="61"/>
                      <a:pt x="99" y="61"/>
                    </a:cubicBezTo>
                    <a:cubicBezTo>
                      <a:pt x="99" y="68"/>
                      <a:pt x="99" y="80"/>
                      <a:pt x="99" y="98"/>
                    </a:cubicBezTo>
                    <a:cubicBezTo>
                      <a:pt x="92" y="98"/>
                      <a:pt x="92" y="98"/>
                      <a:pt x="92" y="98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0" y="96"/>
                      <a:pt x="90" y="95"/>
                      <a:pt x="89" y="95"/>
                    </a:cubicBezTo>
                    <a:cubicBezTo>
                      <a:pt x="89" y="95"/>
                      <a:pt x="88" y="94"/>
                      <a:pt x="87" y="93"/>
                    </a:cubicBezTo>
                    <a:cubicBezTo>
                      <a:pt x="83" y="88"/>
                      <a:pt x="80" y="85"/>
                      <a:pt x="78" y="83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9" y="71"/>
                      <a:pt x="19" y="76"/>
                      <a:pt x="20" y="82"/>
                    </a:cubicBezTo>
                    <a:cubicBezTo>
                      <a:pt x="20" y="86"/>
                      <a:pt x="20" y="88"/>
                      <a:pt x="20" y="89"/>
                    </a:cubicBezTo>
                    <a:cubicBezTo>
                      <a:pt x="21" y="90"/>
                      <a:pt x="21" y="90"/>
                      <a:pt x="22" y="90"/>
                    </a:cubicBezTo>
                    <a:cubicBezTo>
                      <a:pt x="23" y="91"/>
                      <a:pt x="27" y="91"/>
                      <a:pt x="32" y="91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28" y="95"/>
                      <a:pt x="23" y="95"/>
                      <a:pt x="18" y="95"/>
                    </a:cubicBezTo>
                    <a:cubicBezTo>
                      <a:pt x="13" y="95"/>
                      <a:pt x="7" y="95"/>
                      <a:pt x="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7" name="Freeform 13"/>
              <p:cNvSpPr>
                <a:spLocks noChangeAspect="1"/>
              </p:cNvSpPr>
              <p:nvPr userDrawn="1"/>
            </p:nvSpPr>
            <p:spPr bwMode="auto">
              <a:xfrm>
                <a:off x="425450" y="6405563"/>
                <a:ext cx="33338" cy="79375"/>
              </a:xfrm>
              <a:custGeom>
                <a:avLst/>
                <a:gdLst>
                  <a:gd name="T0" fmla="*/ 41 w 41"/>
                  <a:gd name="T1" fmla="*/ 91 h 96"/>
                  <a:gd name="T2" fmla="*/ 41 w 41"/>
                  <a:gd name="T3" fmla="*/ 96 h 96"/>
                  <a:gd name="T4" fmla="*/ 21 w 41"/>
                  <a:gd name="T5" fmla="*/ 95 h 96"/>
                  <a:gd name="T6" fmla="*/ 0 w 41"/>
                  <a:gd name="T7" fmla="*/ 96 h 96"/>
                  <a:gd name="T8" fmla="*/ 0 w 41"/>
                  <a:gd name="T9" fmla="*/ 91 h 96"/>
                  <a:gd name="T10" fmla="*/ 10 w 41"/>
                  <a:gd name="T11" fmla="*/ 91 h 96"/>
                  <a:gd name="T12" fmla="*/ 12 w 41"/>
                  <a:gd name="T13" fmla="*/ 89 h 96"/>
                  <a:gd name="T14" fmla="*/ 13 w 41"/>
                  <a:gd name="T15" fmla="*/ 83 h 96"/>
                  <a:gd name="T16" fmla="*/ 14 w 41"/>
                  <a:gd name="T17" fmla="*/ 63 h 96"/>
                  <a:gd name="T18" fmla="*/ 14 w 41"/>
                  <a:gd name="T19" fmla="*/ 32 h 96"/>
                  <a:gd name="T20" fmla="*/ 13 w 41"/>
                  <a:gd name="T21" fmla="*/ 14 h 96"/>
                  <a:gd name="T22" fmla="*/ 12 w 41"/>
                  <a:gd name="T23" fmla="*/ 6 h 96"/>
                  <a:gd name="T24" fmla="*/ 10 w 41"/>
                  <a:gd name="T25" fmla="*/ 5 h 96"/>
                  <a:gd name="T26" fmla="*/ 0 w 41"/>
                  <a:gd name="T27" fmla="*/ 4 h 96"/>
                  <a:gd name="T28" fmla="*/ 0 w 41"/>
                  <a:gd name="T29" fmla="*/ 0 h 96"/>
                  <a:gd name="T30" fmla="*/ 20 w 41"/>
                  <a:gd name="T31" fmla="*/ 0 h 96"/>
                  <a:gd name="T32" fmla="*/ 41 w 41"/>
                  <a:gd name="T33" fmla="*/ 0 h 96"/>
                  <a:gd name="T34" fmla="*/ 41 w 41"/>
                  <a:gd name="T35" fmla="*/ 4 h 96"/>
                  <a:gd name="T36" fmla="*/ 31 w 41"/>
                  <a:gd name="T37" fmla="*/ 5 h 96"/>
                  <a:gd name="T38" fmla="*/ 28 w 41"/>
                  <a:gd name="T39" fmla="*/ 6 h 96"/>
                  <a:gd name="T40" fmla="*/ 27 w 41"/>
                  <a:gd name="T41" fmla="*/ 13 h 96"/>
                  <a:gd name="T42" fmla="*/ 27 w 41"/>
                  <a:gd name="T43" fmla="*/ 32 h 96"/>
                  <a:gd name="T44" fmla="*/ 27 w 41"/>
                  <a:gd name="T45" fmla="*/ 63 h 96"/>
                  <a:gd name="T46" fmla="*/ 27 w 41"/>
                  <a:gd name="T47" fmla="*/ 81 h 96"/>
                  <a:gd name="T48" fmla="*/ 28 w 41"/>
                  <a:gd name="T49" fmla="*/ 89 h 96"/>
                  <a:gd name="T50" fmla="*/ 31 w 41"/>
                  <a:gd name="T51" fmla="*/ 91 h 96"/>
                  <a:gd name="T52" fmla="*/ 41 w 41"/>
                  <a:gd name="T53" fmla="*/ 9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1" h="96">
                    <a:moveTo>
                      <a:pt x="41" y="91"/>
                    </a:moveTo>
                    <a:cubicBezTo>
                      <a:pt x="41" y="96"/>
                      <a:pt x="41" y="96"/>
                      <a:pt x="41" y="96"/>
                    </a:cubicBezTo>
                    <a:cubicBezTo>
                      <a:pt x="31" y="95"/>
                      <a:pt x="24" y="95"/>
                      <a:pt x="21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1"/>
                    </a:cubicBezTo>
                    <a:cubicBezTo>
                      <a:pt x="11" y="90"/>
                      <a:pt x="12" y="90"/>
                      <a:pt x="12" y="89"/>
                    </a:cubicBezTo>
                    <a:cubicBezTo>
                      <a:pt x="13" y="88"/>
                      <a:pt x="13" y="86"/>
                      <a:pt x="13" y="83"/>
                    </a:cubicBezTo>
                    <a:cubicBezTo>
                      <a:pt x="13" y="82"/>
                      <a:pt x="13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3" y="20"/>
                      <a:pt x="13" y="14"/>
                    </a:cubicBezTo>
                    <a:cubicBezTo>
                      <a:pt x="13" y="10"/>
                      <a:pt x="13" y="7"/>
                      <a:pt x="12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8" y="4"/>
                      <a:pt x="5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5" y="0"/>
                      <a:pt x="20" y="0"/>
                    </a:cubicBezTo>
                    <a:cubicBezTo>
                      <a:pt x="25" y="0"/>
                      <a:pt x="32" y="0"/>
                      <a:pt x="41" y="0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35" y="4"/>
                      <a:pt x="32" y="4"/>
                      <a:pt x="31" y="5"/>
                    </a:cubicBezTo>
                    <a:cubicBezTo>
                      <a:pt x="30" y="5"/>
                      <a:pt x="29" y="6"/>
                      <a:pt x="28" y="6"/>
                    </a:cubicBezTo>
                    <a:cubicBezTo>
                      <a:pt x="28" y="7"/>
                      <a:pt x="27" y="9"/>
                      <a:pt x="27" y="13"/>
                    </a:cubicBezTo>
                    <a:cubicBezTo>
                      <a:pt x="27" y="14"/>
                      <a:pt x="27" y="20"/>
                      <a:pt x="27" y="32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7" y="69"/>
                      <a:pt x="27" y="75"/>
                      <a:pt x="27" y="81"/>
                    </a:cubicBezTo>
                    <a:cubicBezTo>
                      <a:pt x="27" y="86"/>
                      <a:pt x="28" y="88"/>
                      <a:pt x="28" y="89"/>
                    </a:cubicBezTo>
                    <a:cubicBezTo>
                      <a:pt x="29" y="90"/>
                      <a:pt x="30" y="90"/>
                      <a:pt x="31" y="91"/>
                    </a:cubicBezTo>
                    <a:cubicBezTo>
                      <a:pt x="32" y="91"/>
                      <a:pt x="35" y="91"/>
                      <a:pt x="4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" name="Freeform 14"/>
              <p:cNvSpPr>
                <a:spLocks noChangeAspect="1"/>
              </p:cNvSpPr>
              <p:nvPr userDrawn="1"/>
            </p:nvSpPr>
            <p:spPr bwMode="auto">
              <a:xfrm>
                <a:off x="463550" y="6403975"/>
                <a:ext cx="77788" cy="82550"/>
              </a:xfrm>
              <a:custGeom>
                <a:avLst/>
                <a:gdLst>
                  <a:gd name="T0" fmla="*/ 94 w 94"/>
                  <a:gd name="T1" fmla="*/ 86 h 100"/>
                  <a:gd name="T2" fmla="*/ 91 w 94"/>
                  <a:gd name="T3" fmla="*/ 92 h 100"/>
                  <a:gd name="T4" fmla="*/ 75 w 94"/>
                  <a:gd name="T5" fmla="*/ 98 h 100"/>
                  <a:gd name="T6" fmla="*/ 57 w 94"/>
                  <a:gd name="T7" fmla="*/ 100 h 100"/>
                  <a:gd name="T8" fmla="*/ 37 w 94"/>
                  <a:gd name="T9" fmla="*/ 97 h 100"/>
                  <a:gd name="T10" fmla="*/ 21 w 94"/>
                  <a:gd name="T11" fmla="*/ 89 h 100"/>
                  <a:gd name="T12" fmla="*/ 9 w 94"/>
                  <a:gd name="T13" fmla="*/ 78 h 100"/>
                  <a:gd name="T14" fmla="*/ 2 w 94"/>
                  <a:gd name="T15" fmla="*/ 65 h 100"/>
                  <a:gd name="T16" fmla="*/ 0 w 94"/>
                  <a:gd name="T17" fmla="*/ 50 h 100"/>
                  <a:gd name="T18" fmla="*/ 16 w 94"/>
                  <a:gd name="T19" fmla="*/ 14 h 100"/>
                  <a:gd name="T20" fmla="*/ 59 w 94"/>
                  <a:gd name="T21" fmla="*/ 0 h 100"/>
                  <a:gd name="T22" fmla="*/ 71 w 94"/>
                  <a:gd name="T23" fmla="*/ 1 h 100"/>
                  <a:gd name="T24" fmla="*/ 84 w 94"/>
                  <a:gd name="T25" fmla="*/ 3 h 100"/>
                  <a:gd name="T26" fmla="*/ 94 w 94"/>
                  <a:gd name="T27" fmla="*/ 6 h 100"/>
                  <a:gd name="T28" fmla="*/ 91 w 94"/>
                  <a:gd name="T29" fmla="*/ 13 h 100"/>
                  <a:gd name="T30" fmla="*/ 90 w 94"/>
                  <a:gd name="T31" fmla="*/ 26 h 100"/>
                  <a:gd name="T32" fmla="*/ 85 w 94"/>
                  <a:gd name="T33" fmla="*/ 26 h 100"/>
                  <a:gd name="T34" fmla="*/ 85 w 94"/>
                  <a:gd name="T35" fmla="*/ 18 h 100"/>
                  <a:gd name="T36" fmla="*/ 78 w 94"/>
                  <a:gd name="T37" fmla="*/ 9 h 100"/>
                  <a:gd name="T38" fmla="*/ 57 w 94"/>
                  <a:gd name="T39" fmla="*/ 5 h 100"/>
                  <a:gd name="T40" fmla="*/ 40 w 94"/>
                  <a:gd name="T41" fmla="*/ 8 h 100"/>
                  <a:gd name="T42" fmla="*/ 28 w 94"/>
                  <a:gd name="T43" fmla="*/ 15 h 100"/>
                  <a:gd name="T44" fmla="*/ 19 w 94"/>
                  <a:gd name="T45" fmla="*/ 28 h 100"/>
                  <a:gd name="T46" fmla="*/ 16 w 94"/>
                  <a:gd name="T47" fmla="*/ 47 h 100"/>
                  <a:gd name="T48" fmla="*/ 29 w 94"/>
                  <a:gd name="T49" fmla="*/ 80 h 100"/>
                  <a:gd name="T50" fmla="*/ 63 w 94"/>
                  <a:gd name="T51" fmla="*/ 92 h 100"/>
                  <a:gd name="T52" fmla="*/ 81 w 94"/>
                  <a:gd name="T53" fmla="*/ 90 h 100"/>
                  <a:gd name="T54" fmla="*/ 92 w 94"/>
                  <a:gd name="T55" fmla="*/ 84 h 100"/>
                  <a:gd name="T56" fmla="*/ 94 w 94"/>
                  <a:gd name="T57" fmla="*/ 8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" h="100">
                    <a:moveTo>
                      <a:pt x="94" y="86"/>
                    </a:moveTo>
                    <a:cubicBezTo>
                      <a:pt x="91" y="92"/>
                      <a:pt x="91" y="92"/>
                      <a:pt x="91" y="92"/>
                    </a:cubicBezTo>
                    <a:cubicBezTo>
                      <a:pt x="85" y="95"/>
                      <a:pt x="80" y="97"/>
                      <a:pt x="75" y="98"/>
                    </a:cubicBezTo>
                    <a:cubicBezTo>
                      <a:pt x="69" y="99"/>
                      <a:pt x="64" y="100"/>
                      <a:pt x="57" y="100"/>
                    </a:cubicBezTo>
                    <a:cubicBezTo>
                      <a:pt x="50" y="100"/>
                      <a:pt x="43" y="99"/>
                      <a:pt x="37" y="97"/>
                    </a:cubicBezTo>
                    <a:cubicBezTo>
                      <a:pt x="31" y="95"/>
                      <a:pt x="25" y="93"/>
                      <a:pt x="21" y="89"/>
                    </a:cubicBezTo>
                    <a:cubicBezTo>
                      <a:pt x="16" y="86"/>
                      <a:pt x="12" y="83"/>
                      <a:pt x="9" y="78"/>
                    </a:cubicBezTo>
                    <a:cubicBezTo>
                      <a:pt x="6" y="74"/>
                      <a:pt x="4" y="70"/>
                      <a:pt x="2" y="65"/>
                    </a:cubicBezTo>
                    <a:cubicBezTo>
                      <a:pt x="1" y="61"/>
                      <a:pt x="0" y="55"/>
                      <a:pt x="0" y="50"/>
                    </a:cubicBezTo>
                    <a:cubicBezTo>
                      <a:pt x="0" y="35"/>
                      <a:pt x="5" y="24"/>
                      <a:pt x="16" y="14"/>
                    </a:cubicBezTo>
                    <a:cubicBezTo>
                      <a:pt x="26" y="5"/>
                      <a:pt x="41" y="0"/>
                      <a:pt x="59" y="0"/>
                    </a:cubicBezTo>
                    <a:cubicBezTo>
                      <a:pt x="63" y="0"/>
                      <a:pt x="67" y="0"/>
                      <a:pt x="71" y="1"/>
                    </a:cubicBezTo>
                    <a:cubicBezTo>
                      <a:pt x="74" y="1"/>
                      <a:pt x="79" y="2"/>
                      <a:pt x="84" y="3"/>
                    </a:cubicBezTo>
                    <a:cubicBezTo>
                      <a:pt x="89" y="5"/>
                      <a:pt x="92" y="6"/>
                      <a:pt x="94" y="6"/>
                    </a:cubicBezTo>
                    <a:cubicBezTo>
                      <a:pt x="93" y="8"/>
                      <a:pt x="92" y="11"/>
                      <a:pt x="91" y="13"/>
                    </a:cubicBezTo>
                    <a:cubicBezTo>
                      <a:pt x="91" y="17"/>
                      <a:pt x="90" y="21"/>
                      <a:pt x="90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4"/>
                      <a:pt x="82" y="11"/>
                      <a:pt x="78" y="9"/>
                    </a:cubicBezTo>
                    <a:cubicBezTo>
                      <a:pt x="73" y="6"/>
                      <a:pt x="66" y="5"/>
                      <a:pt x="57" y="5"/>
                    </a:cubicBezTo>
                    <a:cubicBezTo>
                      <a:pt x="51" y="5"/>
                      <a:pt x="45" y="6"/>
                      <a:pt x="40" y="8"/>
                    </a:cubicBezTo>
                    <a:cubicBezTo>
                      <a:pt x="36" y="9"/>
                      <a:pt x="31" y="12"/>
                      <a:pt x="28" y="15"/>
                    </a:cubicBezTo>
                    <a:cubicBezTo>
                      <a:pt x="24" y="18"/>
                      <a:pt x="21" y="23"/>
                      <a:pt x="19" y="28"/>
                    </a:cubicBezTo>
                    <a:cubicBezTo>
                      <a:pt x="17" y="33"/>
                      <a:pt x="16" y="39"/>
                      <a:pt x="16" y="47"/>
                    </a:cubicBezTo>
                    <a:cubicBezTo>
                      <a:pt x="16" y="61"/>
                      <a:pt x="20" y="72"/>
                      <a:pt x="29" y="80"/>
                    </a:cubicBezTo>
                    <a:cubicBezTo>
                      <a:pt x="37" y="88"/>
                      <a:pt x="49" y="92"/>
                      <a:pt x="63" y="92"/>
                    </a:cubicBezTo>
                    <a:cubicBezTo>
                      <a:pt x="70" y="92"/>
                      <a:pt x="76" y="91"/>
                      <a:pt x="81" y="90"/>
                    </a:cubicBezTo>
                    <a:cubicBezTo>
                      <a:pt x="85" y="89"/>
                      <a:pt x="89" y="87"/>
                      <a:pt x="92" y="84"/>
                    </a:cubicBezTo>
                    <a:lnTo>
                      <a:pt x="94" y="8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" name="Freeform 15"/>
              <p:cNvSpPr>
                <a:spLocks noChangeAspect="1"/>
              </p:cNvSpPr>
              <p:nvPr userDrawn="1"/>
            </p:nvSpPr>
            <p:spPr bwMode="auto">
              <a:xfrm>
                <a:off x="120650" y="6403975"/>
                <a:ext cx="77788" cy="82550"/>
              </a:xfrm>
              <a:custGeom>
                <a:avLst/>
                <a:gdLst>
                  <a:gd name="T0" fmla="*/ 94 w 94"/>
                  <a:gd name="T1" fmla="*/ 86 h 100"/>
                  <a:gd name="T2" fmla="*/ 91 w 94"/>
                  <a:gd name="T3" fmla="*/ 92 h 100"/>
                  <a:gd name="T4" fmla="*/ 75 w 94"/>
                  <a:gd name="T5" fmla="*/ 98 h 100"/>
                  <a:gd name="T6" fmla="*/ 57 w 94"/>
                  <a:gd name="T7" fmla="*/ 100 h 100"/>
                  <a:gd name="T8" fmla="*/ 37 w 94"/>
                  <a:gd name="T9" fmla="*/ 97 h 100"/>
                  <a:gd name="T10" fmla="*/ 21 w 94"/>
                  <a:gd name="T11" fmla="*/ 89 h 100"/>
                  <a:gd name="T12" fmla="*/ 9 w 94"/>
                  <a:gd name="T13" fmla="*/ 78 h 100"/>
                  <a:gd name="T14" fmla="*/ 2 w 94"/>
                  <a:gd name="T15" fmla="*/ 65 h 100"/>
                  <a:gd name="T16" fmla="*/ 0 w 94"/>
                  <a:gd name="T17" fmla="*/ 50 h 100"/>
                  <a:gd name="T18" fmla="*/ 16 w 94"/>
                  <a:gd name="T19" fmla="*/ 14 h 100"/>
                  <a:gd name="T20" fmla="*/ 59 w 94"/>
                  <a:gd name="T21" fmla="*/ 0 h 100"/>
                  <a:gd name="T22" fmla="*/ 71 w 94"/>
                  <a:gd name="T23" fmla="*/ 1 h 100"/>
                  <a:gd name="T24" fmla="*/ 84 w 94"/>
                  <a:gd name="T25" fmla="*/ 3 h 100"/>
                  <a:gd name="T26" fmla="*/ 94 w 94"/>
                  <a:gd name="T27" fmla="*/ 6 h 100"/>
                  <a:gd name="T28" fmla="*/ 91 w 94"/>
                  <a:gd name="T29" fmla="*/ 13 h 100"/>
                  <a:gd name="T30" fmla="*/ 90 w 94"/>
                  <a:gd name="T31" fmla="*/ 26 h 100"/>
                  <a:gd name="T32" fmla="*/ 86 w 94"/>
                  <a:gd name="T33" fmla="*/ 26 h 100"/>
                  <a:gd name="T34" fmla="*/ 85 w 94"/>
                  <a:gd name="T35" fmla="*/ 18 h 100"/>
                  <a:gd name="T36" fmla="*/ 78 w 94"/>
                  <a:gd name="T37" fmla="*/ 9 h 100"/>
                  <a:gd name="T38" fmla="*/ 57 w 94"/>
                  <a:gd name="T39" fmla="*/ 5 h 100"/>
                  <a:gd name="T40" fmla="*/ 40 w 94"/>
                  <a:gd name="T41" fmla="*/ 8 h 100"/>
                  <a:gd name="T42" fmla="*/ 28 w 94"/>
                  <a:gd name="T43" fmla="*/ 15 h 100"/>
                  <a:gd name="T44" fmla="*/ 19 w 94"/>
                  <a:gd name="T45" fmla="*/ 28 h 100"/>
                  <a:gd name="T46" fmla="*/ 16 w 94"/>
                  <a:gd name="T47" fmla="*/ 47 h 100"/>
                  <a:gd name="T48" fmla="*/ 29 w 94"/>
                  <a:gd name="T49" fmla="*/ 80 h 100"/>
                  <a:gd name="T50" fmla="*/ 63 w 94"/>
                  <a:gd name="T51" fmla="*/ 92 h 100"/>
                  <a:gd name="T52" fmla="*/ 81 w 94"/>
                  <a:gd name="T53" fmla="*/ 90 h 100"/>
                  <a:gd name="T54" fmla="*/ 92 w 94"/>
                  <a:gd name="T55" fmla="*/ 84 h 100"/>
                  <a:gd name="T56" fmla="*/ 94 w 94"/>
                  <a:gd name="T57" fmla="*/ 8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" h="100">
                    <a:moveTo>
                      <a:pt x="94" y="86"/>
                    </a:moveTo>
                    <a:cubicBezTo>
                      <a:pt x="91" y="92"/>
                      <a:pt x="91" y="92"/>
                      <a:pt x="91" y="92"/>
                    </a:cubicBezTo>
                    <a:cubicBezTo>
                      <a:pt x="85" y="95"/>
                      <a:pt x="80" y="97"/>
                      <a:pt x="75" y="98"/>
                    </a:cubicBezTo>
                    <a:cubicBezTo>
                      <a:pt x="69" y="99"/>
                      <a:pt x="64" y="100"/>
                      <a:pt x="57" y="100"/>
                    </a:cubicBezTo>
                    <a:cubicBezTo>
                      <a:pt x="50" y="100"/>
                      <a:pt x="43" y="99"/>
                      <a:pt x="37" y="97"/>
                    </a:cubicBezTo>
                    <a:cubicBezTo>
                      <a:pt x="31" y="95"/>
                      <a:pt x="25" y="93"/>
                      <a:pt x="21" y="89"/>
                    </a:cubicBezTo>
                    <a:cubicBezTo>
                      <a:pt x="16" y="86"/>
                      <a:pt x="12" y="83"/>
                      <a:pt x="9" y="78"/>
                    </a:cubicBezTo>
                    <a:cubicBezTo>
                      <a:pt x="6" y="74"/>
                      <a:pt x="4" y="70"/>
                      <a:pt x="2" y="65"/>
                    </a:cubicBezTo>
                    <a:cubicBezTo>
                      <a:pt x="1" y="61"/>
                      <a:pt x="0" y="55"/>
                      <a:pt x="0" y="50"/>
                    </a:cubicBezTo>
                    <a:cubicBezTo>
                      <a:pt x="0" y="35"/>
                      <a:pt x="5" y="24"/>
                      <a:pt x="16" y="14"/>
                    </a:cubicBezTo>
                    <a:cubicBezTo>
                      <a:pt x="26" y="5"/>
                      <a:pt x="41" y="0"/>
                      <a:pt x="59" y="0"/>
                    </a:cubicBezTo>
                    <a:cubicBezTo>
                      <a:pt x="63" y="0"/>
                      <a:pt x="67" y="0"/>
                      <a:pt x="71" y="1"/>
                    </a:cubicBezTo>
                    <a:cubicBezTo>
                      <a:pt x="74" y="1"/>
                      <a:pt x="79" y="2"/>
                      <a:pt x="84" y="3"/>
                    </a:cubicBezTo>
                    <a:cubicBezTo>
                      <a:pt x="89" y="5"/>
                      <a:pt x="92" y="6"/>
                      <a:pt x="94" y="6"/>
                    </a:cubicBezTo>
                    <a:cubicBezTo>
                      <a:pt x="93" y="8"/>
                      <a:pt x="92" y="11"/>
                      <a:pt x="91" y="13"/>
                    </a:cubicBezTo>
                    <a:cubicBezTo>
                      <a:pt x="91" y="17"/>
                      <a:pt x="90" y="21"/>
                      <a:pt x="90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4"/>
                      <a:pt x="82" y="11"/>
                      <a:pt x="78" y="9"/>
                    </a:cubicBezTo>
                    <a:cubicBezTo>
                      <a:pt x="73" y="6"/>
                      <a:pt x="66" y="5"/>
                      <a:pt x="57" y="5"/>
                    </a:cubicBezTo>
                    <a:cubicBezTo>
                      <a:pt x="51" y="5"/>
                      <a:pt x="45" y="6"/>
                      <a:pt x="40" y="8"/>
                    </a:cubicBezTo>
                    <a:cubicBezTo>
                      <a:pt x="36" y="9"/>
                      <a:pt x="31" y="12"/>
                      <a:pt x="28" y="15"/>
                    </a:cubicBezTo>
                    <a:cubicBezTo>
                      <a:pt x="24" y="18"/>
                      <a:pt x="21" y="23"/>
                      <a:pt x="19" y="28"/>
                    </a:cubicBezTo>
                    <a:cubicBezTo>
                      <a:pt x="17" y="33"/>
                      <a:pt x="16" y="39"/>
                      <a:pt x="16" y="47"/>
                    </a:cubicBezTo>
                    <a:cubicBezTo>
                      <a:pt x="16" y="61"/>
                      <a:pt x="20" y="72"/>
                      <a:pt x="29" y="80"/>
                    </a:cubicBezTo>
                    <a:cubicBezTo>
                      <a:pt x="37" y="88"/>
                      <a:pt x="49" y="92"/>
                      <a:pt x="63" y="92"/>
                    </a:cubicBezTo>
                    <a:cubicBezTo>
                      <a:pt x="70" y="92"/>
                      <a:pt x="76" y="91"/>
                      <a:pt x="81" y="90"/>
                    </a:cubicBezTo>
                    <a:cubicBezTo>
                      <a:pt x="85" y="89"/>
                      <a:pt x="89" y="87"/>
                      <a:pt x="92" y="84"/>
                    </a:cubicBezTo>
                    <a:lnTo>
                      <a:pt x="94" y="8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" name="Freeform 16"/>
              <p:cNvSpPr>
                <a:spLocks noChangeAspect="1"/>
              </p:cNvSpPr>
              <p:nvPr userDrawn="1"/>
            </p:nvSpPr>
            <p:spPr bwMode="auto">
              <a:xfrm>
                <a:off x="153988" y="6300788"/>
                <a:ext cx="106363" cy="79375"/>
              </a:xfrm>
              <a:custGeom>
                <a:avLst/>
                <a:gdLst>
                  <a:gd name="T0" fmla="*/ 0 w 130"/>
                  <a:gd name="T1" fmla="*/ 4 h 97"/>
                  <a:gd name="T2" fmla="*/ 0 w 130"/>
                  <a:gd name="T3" fmla="*/ 0 h 97"/>
                  <a:gd name="T4" fmla="*/ 14 w 130"/>
                  <a:gd name="T5" fmla="*/ 0 h 97"/>
                  <a:gd name="T6" fmla="*/ 27 w 130"/>
                  <a:gd name="T7" fmla="*/ 0 h 97"/>
                  <a:gd name="T8" fmla="*/ 38 w 130"/>
                  <a:gd name="T9" fmla="*/ 24 h 97"/>
                  <a:gd name="T10" fmla="*/ 65 w 130"/>
                  <a:gd name="T11" fmla="*/ 76 h 97"/>
                  <a:gd name="T12" fmla="*/ 89 w 130"/>
                  <a:gd name="T13" fmla="*/ 28 h 97"/>
                  <a:gd name="T14" fmla="*/ 102 w 130"/>
                  <a:gd name="T15" fmla="*/ 0 h 97"/>
                  <a:gd name="T16" fmla="*/ 115 w 130"/>
                  <a:gd name="T17" fmla="*/ 0 h 97"/>
                  <a:gd name="T18" fmla="*/ 130 w 130"/>
                  <a:gd name="T19" fmla="*/ 0 h 97"/>
                  <a:gd name="T20" fmla="*/ 130 w 130"/>
                  <a:gd name="T21" fmla="*/ 4 h 97"/>
                  <a:gd name="T22" fmla="*/ 120 w 130"/>
                  <a:gd name="T23" fmla="*/ 5 h 97"/>
                  <a:gd name="T24" fmla="*/ 118 w 130"/>
                  <a:gd name="T25" fmla="*/ 7 h 97"/>
                  <a:gd name="T26" fmla="*/ 117 w 130"/>
                  <a:gd name="T27" fmla="*/ 13 h 97"/>
                  <a:gd name="T28" fmla="*/ 116 w 130"/>
                  <a:gd name="T29" fmla="*/ 32 h 97"/>
                  <a:gd name="T30" fmla="*/ 116 w 130"/>
                  <a:gd name="T31" fmla="*/ 63 h 97"/>
                  <a:gd name="T32" fmla="*/ 117 w 130"/>
                  <a:gd name="T33" fmla="*/ 81 h 97"/>
                  <a:gd name="T34" fmla="*/ 118 w 130"/>
                  <a:gd name="T35" fmla="*/ 89 h 97"/>
                  <a:gd name="T36" fmla="*/ 120 w 130"/>
                  <a:gd name="T37" fmla="*/ 90 h 97"/>
                  <a:gd name="T38" fmla="*/ 130 w 130"/>
                  <a:gd name="T39" fmla="*/ 91 h 97"/>
                  <a:gd name="T40" fmla="*/ 130 w 130"/>
                  <a:gd name="T41" fmla="*/ 95 h 97"/>
                  <a:gd name="T42" fmla="*/ 110 w 130"/>
                  <a:gd name="T43" fmla="*/ 95 h 97"/>
                  <a:gd name="T44" fmla="*/ 89 w 130"/>
                  <a:gd name="T45" fmla="*/ 95 h 97"/>
                  <a:gd name="T46" fmla="*/ 89 w 130"/>
                  <a:gd name="T47" fmla="*/ 91 h 97"/>
                  <a:gd name="T48" fmla="*/ 100 w 130"/>
                  <a:gd name="T49" fmla="*/ 90 h 97"/>
                  <a:gd name="T50" fmla="*/ 102 w 130"/>
                  <a:gd name="T51" fmla="*/ 89 h 97"/>
                  <a:gd name="T52" fmla="*/ 103 w 130"/>
                  <a:gd name="T53" fmla="*/ 82 h 97"/>
                  <a:gd name="T54" fmla="*/ 103 w 130"/>
                  <a:gd name="T55" fmla="*/ 63 h 97"/>
                  <a:gd name="T56" fmla="*/ 103 w 130"/>
                  <a:gd name="T57" fmla="*/ 14 h 97"/>
                  <a:gd name="T58" fmla="*/ 79 w 130"/>
                  <a:gd name="T59" fmla="*/ 62 h 97"/>
                  <a:gd name="T60" fmla="*/ 70 w 130"/>
                  <a:gd name="T61" fmla="*/ 81 h 97"/>
                  <a:gd name="T62" fmla="*/ 63 w 130"/>
                  <a:gd name="T63" fmla="*/ 97 h 97"/>
                  <a:gd name="T64" fmla="*/ 60 w 130"/>
                  <a:gd name="T65" fmla="*/ 97 h 97"/>
                  <a:gd name="T66" fmla="*/ 59 w 130"/>
                  <a:gd name="T67" fmla="*/ 93 h 97"/>
                  <a:gd name="T68" fmla="*/ 54 w 130"/>
                  <a:gd name="T69" fmla="*/ 83 h 97"/>
                  <a:gd name="T70" fmla="*/ 20 w 130"/>
                  <a:gd name="T71" fmla="*/ 16 h 97"/>
                  <a:gd name="T72" fmla="*/ 20 w 130"/>
                  <a:gd name="T73" fmla="*/ 63 h 97"/>
                  <a:gd name="T74" fmla="*/ 20 w 130"/>
                  <a:gd name="T75" fmla="*/ 81 h 97"/>
                  <a:gd name="T76" fmla="*/ 22 w 130"/>
                  <a:gd name="T77" fmla="*/ 89 h 97"/>
                  <a:gd name="T78" fmla="*/ 24 w 130"/>
                  <a:gd name="T79" fmla="*/ 90 h 97"/>
                  <a:gd name="T80" fmla="*/ 34 w 130"/>
                  <a:gd name="T81" fmla="*/ 91 h 97"/>
                  <a:gd name="T82" fmla="*/ 34 w 130"/>
                  <a:gd name="T83" fmla="*/ 95 h 97"/>
                  <a:gd name="T84" fmla="*/ 17 w 130"/>
                  <a:gd name="T85" fmla="*/ 95 h 97"/>
                  <a:gd name="T86" fmla="*/ 0 w 130"/>
                  <a:gd name="T87" fmla="*/ 95 h 97"/>
                  <a:gd name="T88" fmla="*/ 0 w 130"/>
                  <a:gd name="T89" fmla="*/ 91 h 97"/>
                  <a:gd name="T90" fmla="*/ 10 w 130"/>
                  <a:gd name="T91" fmla="*/ 90 h 97"/>
                  <a:gd name="T92" fmla="*/ 12 w 130"/>
                  <a:gd name="T93" fmla="*/ 89 h 97"/>
                  <a:gd name="T94" fmla="*/ 13 w 130"/>
                  <a:gd name="T95" fmla="*/ 82 h 97"/>
                  <a:gd name="T96" fmla="*/ 14 w 130"/>
                  <a:gd name="T97" fmla="*/ 63 h 97"/>
                  <a:gd name="T98" fmla="*/ 14 w 130"/>
                  <a:gd name="T99" fmla="*/ 32 h 97"/>
                  <a:gd name="T100" fmla="*/ 13 w 130"/>
                  <a:gd name="T101" fmla="*/ 14 h 97"/>
                  <a:gd name="T102" fmla="*/ 12 w 130"/>
                  <a:gd name="T103" fmla="*/ 7 h 97"/>
                  <a:gd name="T104" fmla="*/ 10 w 130"/>
                  <a:gd name="T105" fmla="*/ 5 h 97"/>
                  <a:gd name="T106" fmla="*/ 0 w 130"/>
                  <a:gd name="T107" fmla="*/ 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0" h="97">
                    <a:moveTo>
                      <a:pt x="0" y="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9" y="0"/>
                      <a:pt x="14" y="0"/>
                    </a:cubicBezTo>
                    <a:cubicBezTo>
                      <a:pt x="18" y="0"/>
                      <a:pt x="23" y="0"/>
                      <a:pt x="27" y="0"/>
                    </a:cubicBezTo>
                    <a:cubicBezTo>
                      <a:pt x="31" y="9"/>
                      <a:pt x="35" y="17"/>
                      <a:pt x="38" y="24"/>
                    </a:cubicBezTo>
                    <a:cubicBezTo>
                      <a:pt x="65" y="76"/>
                      <a:pt x="65" y="76"/>
                      <a:pt x="65" y="76"/>
                    </a:cubicBezTo>
                    <a:cubicBezTo>
                      <a:pt x="89" y="28"/>
                      <a:pt x="89" y="28"/>
                      <a:pt x="89" y="28"/>
                    </a:cubicBezTo>
                    <a:cubicBezTo>
                      <a:pt x="96" y="15"/>
                      <a:pt x="100" y="5"/>
                      <a:pt x="102" y="0"/>
                    </a:cubicBezTo>
                    <a:cubicBezTo>
                      <a:pt x="107" y="0"/>
                      <a:pt x="112" y="0"/>
                      <a:pt x="115" y="0"/>
                    </a:cubicBezTo>
                    <a:cubicBezTo>
                      <a:pt x="118" y="0"/>
                      <a:pt x="123" y="0"/>
                      <a:pt x="130" y="0"/>
                    </a:cubicBezTo>
                    <a:cubicBezTo>
                      <a:pt x="130" y="4"/>
                      <a:pt x="130" y="4"/>
                      <a:pt x="130" y="4"/>
                    </a:cubicBezTo>
                    <a:cubicBezTo>
                      <a:pt x="125" y="4"/>
                      <a:pt x="121" y="5"/>
                      <a:pt x="120" y="5"/>
                    </a:cubicBezTo>
                    <a:cubicBezTo>
                      <a:pt x="119" y="5"/>
                      <a:pt x="118" y="6"/>
                      <a:pt x="118" y="7"/>
                    </a:cubicBezTo>
                    <a:cubicBezTo>
                      <a:pt x="117" y="8"/>
                      <a:pt x="117" y="10"/>
                      <a:pt x="117" y="13"/>
                    </a:cubicBezTo>
                    <a:cubicBezTo>
                      <a:pt x="116" y="14"/>
                      <a:pt x="116" y="20"/>
                      <a:pt x="116" y="32"/>
                    </a:cubicBezTo>
                    <a:cubicBezTo>
                      <a:pt x="116" y="63"/>
                      <a:pt x="116" y="63"/>
                      <a:pt x="116" y="63"/>
                    </a:cubicBezTo>
                    <a:cubicBezTo>
                      <a:pt x="116" y="69"/>
                      <a:pt x="116" y="75"/>
                      <a:pt x="117" y="81"/>
                    </a:cubicBezTo>
                    <a:cubicBezTo>
                      <a:pt x="117" y="85"/>
                      <a:pt x="117" y="88"/>
                      <a:pt x="118" y="89"/>
                    </a:cubicBezTo>
                    <a:cubicBezTo>
                      <a:pt x="118" y="89"/>
                      <a:pt x="119" y="90"/>
                      <a:pt x="120" y="90"/>
                    </a:cubicBezTo>
                    <a:cubicBezTo>
                      <a:pt x="121" y="91"/>
                      <a:pt x="125" y="91"/>
                      <a:pt x="130" y="91"/>
                    </a:cubicBezTo>
                    <a:cubicBezTo>
                      <a:pt x="130" y="95"/>
                      <a:pt x="130" y="95"/>
                      <a:pt x="130" y="95"/>
                    </a:cubicBezTo>
                    <a:cubicBezTo>
                      <a:pt x="121" y="95"/>
                      <a:pt x="114" y="95"/>
                      <a:pt x="110" y="95"/>
                    </a:cubicBezTo>
                    <a:cubicBezTo>
                      <a:pt x="107" y="95"/>
                      <a:pt x="100" y="95"/>
                      <a:pt x="89" y="95"/>
                    </a:cubicBezTo>
                    <a:cubicBezTo>
                      <a:pt x="89" y="91"/>
                      <a:pt x="89" y="91"/>
                      <a:pt x="89" y="91"/>
                    </a:cubicBezTo>
                    <a:cubicBezTo>
                      <a:pt x="95" y="91"/>
                      <a:pt x="98" y="91"/>
                      <a:pt x="100" y="90"/>
                    </a:cubicBezTo>
                    <a:cubicBezTo>
                      <a:pt x="101" y="90"/>
                      <a:pt x="102" y="89"/>
                      <a:pt x="102" y="89"/>
                    </a:cubicBezTo>
                    <a:cubicBezTo>
                      <a:pt x="103" y="88"/>
                      <a:pt x="103" y="86"/>
                      <a:pt x="103" y="82"/>
                    </a:cubicBezTo>
                    <a:cubicBezTo>
                      <a:pt x="103" y="81"/>
                      <a:pt x="103" y="75"/>
                      <a:pt x="103" y="63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5" y="70"/>
                      <a:pt x="72" y="76"/>
                      <a:pt x="70" y="81"/>
                    </a:cubicBezTo>
                    <a:cubicBezTo>
                      <a:pt x="69" y="84"/>
                      <a:pt x="66" y="89"/>
                      <a:pt x="63" y="9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60" y="95"/>
                      <a:pt x="59" y="94"/>
                      <a:pt x="59" y="9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9"/>
                      <a:pt x="20" y="75"/>
                      <a:pt x="20" y="81"/>
                    </a:cubicBezTo>
                    <a:cubicBezTo>
                      <a:pt x="21" y="85"/>
                      <a:pt x="21" y="88"/>
                      <a:pt x="22" y="89"/>
                    </a:cubicBezTo>
                    <a:cubicBezTo>
                      <a:pt x="22" y="89"/>
                      <a:pt x="23" y="90"/>
                      <a:pt x="24" y="90"/>
                    </a:cubicBezTo>
                    <a:cubicBezTo>
                      <a:pt x="25" y="91"/>
                      <a:pt x="29" y="91"/>
                      <a:pt x="34" y="91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0"/>
                    </a:cubicBezTo>
                    <a:cubicBezTo>
                      <a:pt x="11" y="90"/>
                      <a:pt x="12" y="89"/>
                      <a:pt x="12" y="89"/>
                    </a:cubicBezTo>
                    <a:cubicBezTo>
                      <a:pt x="13" y="88"/>
                      <a:pt x="13" y="86"/>
                      <a:pt x="13" y="82"/>
                    </a:cubicBezTo>
                    <a:cubicBezTo>
                      <a:pt x="13" y="81"/>
                      <a:pt x="13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3" y="20"/>
                      <a:pt x="13" y="14"/>
                    </a:cubicBezTo>
                    <a:cubicBezTo>
                      <a:pt x="13" y="10"/>
                      <a:pt x="13" y="8"/>
                      <a:pt x="12" y="7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8" y="5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" name="Freeform 17"/>
              <p:cNvSpPr>
                <a:spLocks noChangeAspect="1" noEditPoints="1"/>
              </p:cNvSpPr>
              <p:nvPr userDrawn="1"/>
            </p:nvSpPr>
            <p:spPr bwMode="auto">
              <a:xfrm>
                <a:off x="265113" y="6299200"/>
                <a:ext cx="87313" cy="79375"/>
              </a:xfrm>
              <a:custGeom>
                <a:avLst/>
                <a:gdLst>
                  <a:gd name="T0" fmla="*/ 15 w 107"/>
                  <a:gd name="T1" fmla="*/ 96 h 96"/>
                  <a:gd name="T2" fmla="*/ 33 w 107"/>
                  <a:gd name="T3" fmla="*/ 96 h 96"/>
                  <a:gd name="T4" fmla="*/ 33 w 107"/>
                  <a:gd name="T5" fmla="*/ 92 h 96"/>
                  <a:gd name="T6" fmla="*/ 24 w 107"/>
                  <a:gd name="T7" fmla="*/ 92 h 96"/>
                  <a:gd name="T8" fmla="*/ 21 w 107"/>
                  <a:gd name="T9" fmla="*/ 90 h 96"/>
                  <a:gd name="T10" fmla="*/ 21 w 107"/>
                  <a:gd name="T11" fmla="*/ 89 h 96"/>
                  <a:gd name="T12" fmla="*/ 23 w 107"/>
                  <a:gd name="T13" fmla="*/ 82 h 96"/>
                  <a:gd name="T14" fmla="*/ 30 w 107"/>
                  <a:gd name="T15" fmla="*/ 65 h 96"/>
                  <a:gd name="T16" fmla="*/ 71 w 107"/>
                  <a:gd name="T17" fmla="*/ 65 h 96"/>
                  <a:gd name="T18" fmla="*/ 80 w 107"/>
                  <a:gd name="T19" fmla="*/ 85 h 96"/>
                  <a:gd name="T20" fmla="*/ 81 w 107"/>
                  <a:gd name="T21" fmla="*/ 89 h 96"/>
                  <a:gd name="T22" fmla="*/ 80 w 107"/>
                  <a:gd name="T23" fmla="*/ 91 h 96"/>
                  <a:gd name="T24" fmla="*/ 78 w 107"/>
                  <a:gd name="T25" fmla="*/ 92 h 96"/>
                  <a:gd name="T26" fmla="*/ 68 w 107"/>
                  <a:gd name="T27" fmla="*/ 92 h 96"/>
                  <a:gd name="T28" fmla="*/ 68 w 107"/>
                  <a:gd name="T29" fmla="*/ 96 h 96"/>
                  <a:gd name="T30" fmla="*/ 91 w 107"/>
                  <a:gd name="T31" fmla="*/ 96 h 96"/>
                  <a:gd name="T32" fmla="*/ 107 w 107"/>
                  <a:gd name="T33" fmla="*/ 96 h 96"/>
                  <a:gd name="T34" fmla="*/ 107 w 107"/>
                  <a:gd name="T35" fmla="*/ 92 h 96"/>
                  <a:gd name="T36" fmla="*/ 99 w 107"/>
                  <a:gd name="T37" fmla="*/ 91 h 96"/>
                  <a:gd name="T38" fmla="*/ 96 w 107"/>
                  <a:gd name="T39" fmla="*/ 88 h 96"/>
                  <a:gd name="T40" fmla="*/ 87 w 107"/>
                  <a:gd name="T41" fmla="*/ 68 h 96"/>
                  <a:gd name="T42" fmla="*/ 56 w 107"/>
                  <a:gd name="T43" fmla="*/ 0 h 96"/>
                  <a:gd name="T44" fmla="*/ 52 w 107"/>
                  <a:gd name="T45" fmla="*/ 0 h 96"/>
                  <a:gd name="T46" fmla="*/ 40 w 107"/>
                  <a:gd name="T47" fmla="*/ 28 h 96"/>
                  <a:gd name="T48" fmla="*/ 22 w 107"/>
                  <a:gd name="T49" fmla="*/ 66 h 96"/>
                  <a:gd name="T50" fmla="*/ 13 w 107"/>
                  <a:gd name="T51" fmla="*/ 85 h 96"/>
                  <a:gd name="T52" fmla="*/ 9 w 107"/>
                  <a:gd name="T53" fmla="*/ 90 h 96"/>
                  <a:gd name="T54" fmla="*/ 7 w 107"/>
                  <a:gd name="T55" fmla="*/ 92 h 96"/>
                  <a:gd name="T56" fmla="*/ 0 w 107"/>
                  <a:gd name="T57" fmla="*/ 92 h 96"/>
                  <a:gd name="T58" fmla="*/ 0 w 107"/>
                  <a:gd name="T59" fmla="*/ 96 h 96"/>
                  <a:gd name="T60" fmla="*/ 15 w 107"/>
                  <a:gd name="T61" fmla="*/ 96 h 96"/>
                  <a:gd name="T62" fmla="*/ 51 w 107"/>
                  <a:gd name="T63" fmla="*/ 18 h 96"/>
                  <a:gd name="T64" fmla="*/ 68 w 107"/>
                  <a:gd name="T65" fmla="*/ 59 h 96"/>
                  <a:gd name="T66" fmla="*/ 33 w 107"/>
                  <a:gd name="T67" fmla="*/ 59 h 96"/>
                  <a:gd name="T68" fmla="*/ 51 w 107"/>
                  <a:gd name="T69" fmla="*/ 1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" h="96">
                    <a:moveTo>
                      <a:pt x="15" y="96"/>
                    </a:moveTo>
                    <a:cubicBezTo>
                      <a:pt x="19" y="96"/>
                      <a:pt x="25" y="96"/>
                      <a:pt x="33" y="96"/>
                    </a:cubicBezTo>
                    <a:cubicBezTo>
                      <a:pt x="33" y="92"/>
                      <a:pt x="33" y="92"/>
                      <a:pt x="33" y="92"/>
                    </a:cubicBezTo>
                    <a:cubicBezTo>
                      <a:pt x="28" y="92"/>
                      <a:pt x="25" y="92"/>
                      <a:pt x="24" y="92"/>
                    </a:cubicBezTo>
                    <a:cubicBezTo>
                      <a:pt x="22" y="91"/>
                      <a:pt x="22" y="91"/>
                      <a:pt x="21" y="90"/>
                    </a:cubicBezTo>
                    <a:cubicBezTo>
                      <a:pt x="21" y="90"/>
                      <a:pt x="21" y="89"/>
                      <a:pt x="21" y="89"/>
                    </a:cubicBezTo>
                    <a:cubicBezTo>
                      <a:pt x="21" y="87"/>
                      <a:pt x="21" y="85"/>
                      <a:pt x="23" y="82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1" y="87"/>
                      <a:pt x="81" y="88"/>
                      <a:pt x="81" y="89"/>
                    </a:cubicBezTo>
                    <a:cubicBezTo>
                      <a:pt x="81" y="90"/>
                      <a:pt x="81" y="90"/>
                      <a:pt x="80" y="91"/>
                    </a:cubicBezTo>
                    <a:cubicBezTo>
                      <a:pt x="80" y="91"/>
                      <a:pt x="79" y="91"/>
                      <a:pt x="78" y="92"/>
                    </a:cubicBezTo>
                    <a:cubicBezTo>
                      <a:pt x="77" y="92"/>
                      <a:pt x="74" y="92"/>
                      <a:pt x="68" y="92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4" y="96"/>
                      <a:pt x="99" y="96"/>
                      <a:pt x="107" y="96"/>
                    </a:cubicBezTo>
                    <a:cubicBezTo>
                      <a:pt x="107" y="92"/>
                      <a:pt x="107" y="92"/>
                      <a:pt x="107" y="92"/>
                    </a:cubicBezTo>
                    <a:cubicBezTo>
                      <a:pt x="103" y="92"/>
                      <a:pt x="100" y="92"/>
                      <a:pt x="99" y="91"/>
                    </a:cubicBezTo>
                    <a:cubicBezTo>
                      <a:pt x="98" y="91"/>
                      <a:pt x="97" y="90"/>
                      <a:pt x="96" y="88"/>
                    </a:cubicBezTo>
                    <a:cubicBezTo>
                      <a:pt x="95" y="85"/>
                      <a:pt x="92" y="79"/>
                      <a:pt x="87" y="68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6" y="14"/>
                      <a:pt x="42" y="24"/>
                      <a:pt x="40" y="28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17" y="77"/>
                      <a:pt x="13" y="83"/>
                      <a:pt x="13" y="85"/>
                    </a:cubicBezTo>
                    <a:cubicBezTo>
                      <a:pt x="11" y="88"/>
                      <a:pt x="10" y="90"/>
                      <a:pt x="9" y="90"/>
                    </a:cubicBezTo>
                    <a:cubicBezTo>
                      <a:pt x="8" y="91"/>
                      <a:pt x="8" y="91"/>
                      <a:pt x="7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5" y="96"/>
                      <a:pt x="10" y="96"/>
                      <a:pt x="15" y="96"/>
                    </a:cubicBezTo>
                    <a:close/>
                    <a:moveTo>
                      <a:pt x="51" y="18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33" y="59"/>
                      <a:pt x="33" y="59"/>
                      <a:pt x="33" y="59"/>
                    </a:cubicBezTo>
                    <a:lnTo>
                      <a:pt x="51" y="1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" name="Freeform 18"/>
              <p:cNvSpPr>
                <a:spLocks noChangeAspect="1"/>
              </p:cNvSpPr>
              <p:nvPr userDrawn="1"/>
            </p:nvSpPr>
            <p:spPr bwMode="auto">
              <a:xfrm>
                <a:off x="336550" y="6300788"/>
                <a:ext cx="77788" cy="69850"/>
              </a:xfrm>
              <a:custGeom>
                <a:avLst/>
                <a:gdLst>
                  <a:gd name="T0" fmla="*/ 77 w 105"/>
                  <a:gd name="T1" fmla="*/ 14 h 95"/>
                  <a:gd name="T2" fmla="*/ 82 w 105"/>
                  <a:gd name="T3" fmla="*/ 7 h 95"/>
                  <a:gd name="T4" fmla="*/ 80 w 105"/>
                  <a:gd name="T5" fmla="*/ 5 h 95"/>
                  <a:gd name="T6" fmla="*/ 70 w 105"/>
                  <a:gd name="T7" fmla="*/ 4 h 95"/>
                  <a:gd name="T8" fmla="*/ 70 w 105"/>
                  <a:gd name="T9" fmla="*/ 0 h 95"/>
                  <a:gd name="T10" fmla="*/ 89 w 105"/>
                  <a:gd name="T11" fmla="*/ 0 h 95"/>
                  <a:gd name="T12" fmla="*/ 105 w 105"/>
                  <a:gd name="T13" fmla="*/ 0 h 95"/>
                  <a:gd name="T14" fmla="*/ 105 w 105"/>
                  <a:gd name="T15" fmla="*/ 4 h 95"/>
                  <a:gd name="T16" fmla="*/ 96 w 105"/>
                  <a:gd name="T17" fmla="*/ 5 h 95"/>
                  <a:gd name="T18" fmla="*/ 92 w 105"/>
                  <a:gd name="T19" fmla="*/ 7 h 95"/>
                  <a:gd name="T20" fmla="*/ 87 w 105"/>
                  <a:gd name="T21" fmla="*/ 13 h 95"/>
                  <a:gd name="T22" fmla="*/ 66 w 105"/>
                  <a:gd name="T23" fmla="*/ 43 h 95"/>
                  <a:gd name="T24" fmla="*/ 59 w 105"/>
                  <a:gd name="T25" fmla="*/ 54 h 95"/>
                  <a:gd name="T26" fmla="*/ 59 w 105"/>
                  <a:gd name="T27" fmla="*/ 58 h 95"/>
                  <a:gd name="T28" fmla="*/ 59 w 105"/>
                  <a:gd name="T29" fmla="*/ 63 h 95"/>
                  <a:gd name="T30" fmla="*/ 59 w 105"/>
                  <a:gd name="T31" fmla="*/ 81 h 95"/>
                  <a:gd name="T32" fmla="*/ 60 w 105"/>
                  <a:gd name="T33" fmla="*/ 89 h 95"/>
                  <a:gd name="T34" fmla="*/ 63 w 105"/>
                  <a:gd name="T35" fmla="*/ 90 h 95"/>
                  <a:gd name="T36" fmla="*/ 73 w 105"/>
                  <a:gd name="T37" fmla="*/ 91 h 95"/>
                  <a:gd name="T38" fmla="*/ 73 w 105"/>
                  <a:gd name="T39" fmla="*/ 95 h 95"/>
                  <a:gd name="T40" fmla="*/ 53 w 105"/>
                  <a:gd name="T41" fmla="*/ 95 h 95"/>
                  <a:gd name="T42" fmla="*/ 32 w 105"/>
                  <a:gd name="T43" fmla="*/ 95 h 95"/>
                  <a:gd name="T44" fmla="*/ 32 w 105"/>
                  <a:gd name="T45" fmla="*/ 91 h 95"/>
                  <a:gd name="T46" fmla="*/ 42 w 105"/>
                  <a:gd name="T47" fmla="*/ 90 h 95"/>
                  <a:gd name="T48" fmla="*/ 44 w 105"/>
                  <a:gd name="T49" fmla="*/ 89 h 95"/>
                  <a:gd name="T50" fmla="*/ 45 w 105"/>
                  <a:gd name="T51" fmla="*/ 82 h 95"/>
                  <a:gd name="T52" fmla="*/ 46 w 105"/>
                  <a:gd name="T53" fmla="*/ 63 h 95"/>
                  <a:gd name="T54" fmla="*/ 46 w 105"/>
                  <a:gd name="T55" fmla="*/ 56 h 95"/>
                  <a:gd name="T56" fmla="*/ 43 w 105"/>
                  <a:gd name="T57" fmla="*/ 50 h 95"/>
                  <a:gd name="T58" fmla="*/ 35 w 105"/>
                  <a:gd name="T59" fmla="*/ 39 h 95"/>
                  <a:gd name="T60" fmla="*/ 17 w 105"/>
                  <a:gd name="T61" fmla="*/ 13 h 95"/>
                  <a:gd name="T62" fmla="*/ 13 w 105"/>
                  <a:gd name="T63" fmla="*/ 7 h 95"/>
                  <a:gd name="T64" fmla="*/ 9 w 105"/>
                  <a:gd name="T65" fmla="*/ 5 h 95"/>
                  <a:gd name="T66" fmla="*/ 0 w 105"/>
                  <a:gd name="T67" fmla="*/ 4 h 95"/>
                  <a:gd name="T68" fmla="*/ 0 w 105"/>
                  <a:gd name="T69" fmla="*/ 0 h 95"/>
                  <a:gd name="T70" fmla="*/ 17 w 105"/>
                  <a:gd name="T71" fmla="*/ 0 h 95"/>
                  <a:gd name="T72" fmla="*/ 43 w 105"/>
                  <a:gd name="T73" fmla="*/ 0 h 95"/>
                  <a:gd name="T74" fmla="*/ 43 w 105"/>
                  <a:gd name="T75" fmla="*/ 4 h 95"/>
                  <a:gd name="T76" fmla="*/ 32 w 105"/>
                  <a:gd name="T77" fmla="*/ 5 h 95"/>
                  <a:gd name="T78" fmla="*/ 30 w 105"/>
                  <a:gd name="T79" fmla="*/ 7 h 95"/>
                  <a:gd name="T80" fmla="*/ 34 w 105"/>
                  <a:gd name="T81" fmla="*/ 14 h 95"/>
                  <a:gd name="T82" fmla="*/ 55 w 105"/>
                  <a:gd name="T83" fmla="*/ 48 h 95"/>
                  <a:gd name="T84" fmla="*/ 77 w 105"/>
                  <a:gd name="T85" fmla="*/ 1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5" h="95">
                    <a:moveTo>
                      <a:pt x="77" y="14"/>
                    </a:moveTo>
                    <a:cubicBezTo>
                      <a:pt x="80" y="10"/>
                      <a:pt x="82" y="7"/>
                      <a:pt x="82" y="7"/>
                    </a:cubicBezTo>
                    <a:cubicBezTo>
                      <a:pt x="82" y="6"/>
                      <a:pt x="81" y="5"/>
                      <a:pt x="80" y="5"/>
                    </a:cubicBezTo>
                    <a:cubicBezTo>
                      <a:pt x="79" y="5"/>
                      <a:pt x="75" y="4"/>
                      <a:pt x="70" y="4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9" y="0"/>
                      <a:pt x="84" y="0"/>
                      <a:pt x="89" y="0"/>
                    </a:cubicBezTo>
                    <a:cubicBezTo>
                      <a:pt x="93" y="0"/>
                      <a:pt x="96" y="0"/>
                      <a:pt x="105" y="0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0" y="4"/>
                      <a:pt x="97" y="5"/>
                      <a:pt x="96" y="5"/>
                    </a:cubicBezTo>
                    <a:cubicBezTo>
                      <a:pt x="95" y="5"/>
                      <a:pt x="93" y="6"/>
                      <a:pt x="92" y="7"/>
                    </a:cubicBezTo>
                    <a:cubicBezTo>
                      <a:pt x="91" y="7"/>
                      <a:pt x="89" y="10"/>
                      <a:pt x="87" y="1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2" y="49"/>
                      <a:pt x="60" y="53"/>
                      <a:pt x="59" y="54"/>
                    </a:cubicBezTo>
                    <a:cubicBezTo>
                      <a:pt x="59" y="56"/>
                      <a:pt x="59" y="57"/>
                      <a:pt x="59" y="58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9" y="69"/>
                      <a:pt x="59" y="75"/>
                      <a:pt x="59" y="81"/>
                    </a:cubicBezTo>
                    <a:cubicBezTo>
                      <a:pt x="59" y="85"/>
                      <a:pt x="60" y="88"/>
                      <a:pt x="60" y="89"/>
                    </a:cubicBezTo>
                    <a:cubicBezTo>
                      <a:pt x="61" y="89"/>
                      <a:pt x="61" y="90"/>
                      <a:pt x="63" y="90"/>
                    </a:cubicBezTo>
                    <a:cubicBezTo>
                      <a:pt x="64" y="91"/>
                      <a:pt x="67" y="91"/>
                      <a:pt x="73" y="91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65" y="95"/>
                      <a:pt x="58" y="95"/>
                      <a:pt x="53" y="95"/>
                    </a:cubicBezTo>
                    <a:cubicBezTo>
                      <a:pt x="47" y="95"/>
                      <a:pt x="40" y="95"/>
                      <a:pt x="32" y="95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37" y="91"/>
                      <a:pt x="40" y="91"/>
                      <a:pt x="42" y="90"/>
                    </a:cubicBezTo>
                    <a:cubicBezTo>
                      <a:pt x="43" y="90"/>
                      <a:pt x="44" y="90"/>
                      <a:pt x="44" y="89"/>
                    </a:cubicBezTo>
                    <a:cubicBezTo>
                      <a:pt x="45" y="88"/>
                      <a:pt x="45" y="86"/>
                      <a:pt x="45" y="82"/>
                    </a:cubicBezTo>
                    <a:cubicBezTo>
                      <a:pt x="45" y="81"/>
                      <a:pt x="45" y="75"/>
                      <a:pt x="46" y="63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4"/>
                      <a:pt x="44" y="52"/>
                      <a:pt x="43" y="50"/>
                    </a:cubicBezTo>
                    <a:cubicBezTo>
                      <a:pt x="42" y="49"/>
                      <a:pt x="40" y="45"/>
                      <a:pt x="35" y="3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5" y="10"/>
                      <a:pt x="14" y="7"/>
                      <a:pt x="13" y="7"/>
                    </a:cubicBezTo>
                    <a:cubicBezTo>
                      <a:pt x="12" y="6"/>
                      <a:pt x="10" y="5"/>
                      <a:pt x="9" y="5"/>
                    </a:cubicBezTo>
                    <a:cubicBezTo>
                      <a:pt x="8" y="5"/>
                      <a:pt x="6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2" y="0"/>
                      <a:pt x="17" y="0"/>
                    </a:cubicBezTo>
                    <a:cubicBezTo>
                      <a:pt x="22" y="0"/>
                      <a:pt x="34" y="0"/>
                      <a:pt x="43" y="0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38" y="4"/>
                      <a:pt x="33" y="5"/>
                      <a:pt x="32" y="5"/>
                    </a:cubicBezTo>
                    <a:cubicBezTo>
                      <a:pt x="31" y="5"/>
                      <a:pt x="30" y="6"/>
                      <a:pt x="30" y="7"/>
                    </a:cubicBezTo>
                    <a:cubicBezTo>
                      <a:pt x="30" y="7"/>
                      <a:pt x="31" y="10"/>
                      <a:pt x="34" y="14"/>
                    </a:cubicBezTo>
                    <a:cubicBezTo>
                      <a:pt x="55" y="48"/>
                      <a:pt x="55" y="48"/>
                      <a:pt x="55" y="48"/>
                    </a:cubicBezTo>
                    <a:lnTo>
                      <a:pt x="77" y="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" name="Freeform 19"/>
              <p:cNvSpPr>
                <a:spLocks noChangeAspect="1" noEditPoints="1"/>
              </p:cNvSpPr>
              <p:nvPr userDrawn="1"/>
            </p:nvSpPr>
            <p:spPr bwMode="auto">
              <a:xfrm>
                <a:off x="420688" y="6299200"/>
                <a:ext cx="85725" cy="80963"/>
              </a:xfrm>
              <a:custGeom>
                <a:avLst/>
                <a:gdLst>
                  <a:gd name="T0" fmla="*/ 19 w 106"/>
                  <a:gd name="T1" fmla="*/ 24 h 99"/>
                  <a:gd name="T2" fmla="*/ 31 w 106"/>
                  <a:gd name="T3" fmla="*/ 10 h 99"/>
                  <a:gd name="T4" fmla="*/ 51 w 106"/>
                  <a:gd name="T5" fmla="*/ 5 h 99"/>
                  <a:gd name="T6" fmla="*/ 66 w 106"/>
                  <a:gd name="T7" fmla="*/ 8 h 99"/>
                  <a:gd name="T8" fmla="*/ 76 w 106"/>
                  <a:gd name="T9" fmla="*/ 13 h 99"/>
                  <a:gd name="T10" fmla="*/ 84 w 106"/>
                  <a:gd name="T11" fmla="*/ 21 h 99"/>
                  <a:gd name="T12" fmla="*/ 88 w 106"/>
                  <a:gd name="T13" fmla="*/ 31 h 99"/>
                  <a:gd name="T14" fmla="*/ 91 w 106"/>
                  <a:gd name="T15" fmla="*/ 51 h 99"/>
                  <a:gd name="T16" fmla="*/ 87 w 106"/>
                  <a:gd name="T17" fmla="*/ 73 h 99"/>
                  <a:gd name="T18" fmla="*/ 75 w 106"/>
                  <a:gd name="T19" fmla="*/ 88 h 99"/>
                  <a:gd name="T20" fmla="*/ 55 w 106"/>
                  <a:gd name="T21" fmla="*/ 93 h 99"/>
                  <a:gd name="T22" fmla="*/ 40 w 106"/>
                  <a:gd name="T23" fmla="*/ 91 h 99"/>
                  <a:gd name="T24" fmla="*/ 28 w 106"/>
                  <a:gd name="T25" fmla="*/ 82 h 99"/>
                  <a:gd name="T26" fmla="*/ 19 w 106"/>
                  <a:gd name="T27" fmla="*/ 69 h 99"/>
                  <a:gd name="T28" fmla="*/ 16 w 106"/>
                  <a:gd name="T29" fmla="*/ 57 h 99"/>
                  <a:gd name="T30" fmla="*/ 14 w 106"/>
                  <a:gd name="T31" fmla="*/ 45 h 99"/>
                  <a:gd name="T32" fmla="*/ 19 w 106"/>
                  <a:gd name="T33" fmla="*/ 24 h 99"/>
                  <a:gd name="T34" fmla="*/ 3 w 106"/>
                  <a:gd name="T35" fmla="*/ 69 h 99"/>
                  <a:gd name="T36" fmla="*/ 13 w 106"/>
                  <a:gd name="T37" fmla="*/ 86 h 99"/>
                  <a:gd name="T38" fmla="*/ 29 w 106"/>
                  <a:gd name="T39" fmla="*/ 96 h 99"/>
                  <a:gd name="T40" fmla="*/ 50 w 106"/>
                  <a:gd name="T41" fmla="*/ 99 h 99"/>
                  <a:gd name="T42" fmla="*/ 90 w 106"/>
                  <a:gd name="T43" fmla="*/ 84 h 99"/>
                  <a:gd name="T44" fmla="*/ 106 w 106"/>
                  <a:gd name="T45" fmla="*/ 46 h 99"/>
                  <a:gd name="T46" fmla="*/ 105 w 106"/>
                  <a:gd name="T47" fmla="*/ 33 h 99"/>
                  <a:gd name="T48" fmla="*/ 101 w 106"/>
                  <a:gd name="T49" fmla="*/ 22 h 99"/>
                  <a:gd name="T50" fmla="*/ 91 w 106"/>
                  <a:gd name="T51" fmla="*/ 11 h 99"/>
                  <a:gd name="T52" fmla="*/ 75 w 106"/>
                  <a:gd name="T53" fmla="*/ 3 h 99"/>
                  <a:gd name="T54" fmla="*/ 54 w 106"/>
                  <a:gd name="T55" fmla="*/ 0 h 99"/>
                  <a:gd name="T56" fmla="*/ 32 w 106"/>
                  <a:gd name="T57" fmla="*/ 3 h 99"/>
                  <a:gd name="T58" fmla="*/ 14 w 106"/>
                  <a:gd name="T59" fmla="*/ 14 h 99"/>
                  <a:gd name="T60" fmla="*/ 3 w 106"/>
                  <a:gd name="T61" fmla="*/ 30 h 99"/>
                  <a:gd name="T62" fmla="*/ 0 w 106"/>
                  <a:gd name="T63" fmla="*/ 50 h 99"/>
                  <a:gd name="T64" fmla="*/ 3 w 106"/>
                  <a:gd name="T65" fmla="*/ 6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6" h="99">
                    <a:moveTo>
                      <a:pt x="19" y="24"/>
                    </a:moveTo>
                    <a:cubicBezTo>
                      <a:pt x="22" y="18"/>
                      <a:pt x="26" y="13"/>
                      <a:pt x="31" y="10"/>
                    </a:cubicBezTo>
                    <a:cubicBezTo>
                      <a:pt x="37" y="7"/>
                      <a:pt x="44" y="5"/>
                      <a:pt x="51" y="5"/>
                    </a:cubicBezTo>
                    <a:cubicBezTo>
                      <a:pt x="56" y="5"/>
                      <a:pt x="61" y="6"/>
                      <a:pt x="66" y="8"/>
                    </a:cubicBezTo>
                    <a:cubicBezTo>
                      <a:pt x="70" y="9"/>
                      <a:pt x="74" y="11"/>
                      <a:pt x="76" y="13"/>
                    </a:cubicBezTo>
                    <a:cubicBezTo>
                      <a:pt x="79" y="16"/>
                      <a:pt x="82" y="18"/>
                      <a:pt x="84" y="21"/>
                    </a:cubicBezTo>
                    <a:cubicBezTo>
                      <a:pt x="86" y="24"/>
                      <a:pt x="87" y="27"/>
                      <a:pt x="88" y="31"/>
                    </a:cubicBezTo>
                    <a:cubicBezTo>
                      <a:pt x="90" y="37"/>
                      <a:pt x="91" y="44"/>
                      <a:pt x="91" y="51"/>
                    </a:cubicBezTo>
                    <a:cubicBezTo>
                      <a:pt x="91" y="59"/>
                      <a:pt x="90" y="67"/>
                      <a:pt x="87" y="73"/>
                    </a:cubicBezTo>
                    <a:cubicBezTo>
                      <a:pt x="85" y="79"/>
                      <a:pt x="80" y="84"/>
                      <a:pt x="75" y="88"/>
                    </a:cubicBezTo>
                    <a:cubicBezTo>
                      <a:pt x="69" y="91"/>
                      <a:pt x="63" y="93"/>
                      <a:pt x="55" y="93"/>
                    </a:cubicBezTo>
                    <a:cubicBezTo>
                      <a:pt x="50" y="93"/>
                      <a:pt x="45" y="92"/>
                      <a:pt x="40" y="91"/>
                    </a:cubicBezTo>
                    <a:cubicBezTo>
                      <a:pt x="36" y="89"/>
                      <a:pt x="32" y="86"/>
                      <a:pt x="28" y="82"/>
                    </a:cubicBezTo>
                    <a:cubicBezTo>
                      <a:pt x="24" y="79"/>
                      <a:pt x="21" y="74"/>
                      <a:pt x="19" y="69"/>
                    </a:cubicBezTo>
                    <a:cubicBezTo>
                      <a:pt x="18" y="66"/>
                      <a:pt x="17" y="62"/>
                      <a:pt x="16" y="57"/>
                    </a:cubicBezTo>
                    <a:cubicBezTo>
                      <a:pt x="15" y="53"/>
                      <a:pt x="14" y="49"/>
                      <a:pt x="14" y="45"/>
                    </a:cubicBezTo>
                    <a:cubicBezTo>
                      <a:pt x="14" y="37"/>
                      <a:pt x="16" y="30"/>
                      <a:pt x="19" y="24"/>
                    </a:cubicBezTo>
                    <a:close/>
                    <a:moveTo>
                      <a:pt x="3" y="69"/>
                    </a:moveTo>
                    <a:cubicBezTo>
                      <a:pt x="5" y="76"/>
                      <a:pt x="9" y="81"/>
                      <a:pt x="13" y="86"/>
                    </a:cubicBezTo>
                    <a:cubicBezTo>
                      <a:pt x="18" y="90"/>
                      <a:pt x="23" y="94"/>
                      <a:pt x="29" y="96"/>
                    </a:cubicBezTo>
                    <a:cubicBezTo>
                      <a:pt x="36" y="98"/>
                      <a:pt x="43" y="99"/>
                      <a:pt x="50" y="99"/>
                    </a:cubicBezTo>
                    <a:cubicBezTo>
                      <a:pt x="66" y="99"/>
                      <a:pt x="80" y="94"/>
                      <a:pt x="90" y="84"/>
                    </a:cubicBezTo>
                    <a:cubicBezTo>
                      <a:pt x="101" y="74"/>
                      <a:pt x="106" y="62"/>
                      <a:pt x="106" y="46"/>
                    </a:cubicBezTo>
                    <a:cubicBezTo>
                      <a:pt x="106" y="42"/>
                      <a:pt x="106" y="37"/>
                      <a:pt x="105" y="33"/>
                    </a:cubicBezTo>
                    <a:cubicBezTo>
                      <a:pt x="104" y="29"/>
                      <a:pt x="102" y="25"/>
                      <a:pt x="101" y="22"/>
                    </a:cubicBezTo>
                    <a:cubicBezTo>
                      <a:pt x="98" y="18"/>
                      <a:pt x="95" y="15"/>
                      <a:pt x="91" y="11"/>
                    </a:cubicBezTo>
                    <a:cubicBezTo>
                      <a:pt x="87" y="8"/>
                      <a:pt x="82" y="5"/>
                      <a:pt x="75" y="3"/>
                    </a:cubicBezTo>
                    <a:cubicBezTo>
                      <a:pt x="69" y="1"/>
                      <a:pt x="62" y="0"/>
                      <a:pt x="54" y="0"/>
                    </a:cubicBezTo>
                    <a:cubicBezTo>
                      <a:pt x="46" y="0"/>
                      <a:pt x="38" y="1"/>
                      <a:pt x="32" y="3"/>
                    </a:cubicBezTo>
                    <a:cubicBezTo>
                      <a:pt x="25" y="6"/>
                      <a:pt x="19" y="9"/>
                      <a:pt x="14" y="14"/>
                    </a:cubicBezTo>
                    <a:cubicBezTo>
                      <a:pt x="9" y="19"/>
                      <a:pt x="5" y="24"/>
                      <a:pt x="3" y="30"/>
                    </a:cubicBezTo>
                    <a:cubicBezTo>
                      <a:pt x="1" y="36"/>
                      <a:pt x="0" y="43"/>
                      <a:pt x="0" y="50"/>
                    </a:cubicBezTo>
                    <a:cubicBezTo>
                      <a:pt x="0" y="56"/>
                      <a:pt x="1" y="63"/>
                      <a:pt x="3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1830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368" y="1371600"/>
            <a:ext cx="3840480" cy="48006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3840480" cy="48006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1B8A-B196-4C92-B78E-CF62B58F5E6D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EEF6-673E-454E-86C7-8216BA50636A}" type="slidenum">
              <a:rPr lang="en-US" smtClean="0"/>
              <a:t>‹#›</a:t>
            </a:fld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120650" y="6299200"/>
            <a:ext cx="420688" cy="458788"/>
            <a:chOff x="120650" y="6299200"/>
            <a:chExt cx="420688" cy="458788"/>
          </a:xfrm>
          <a:solidFill>
            <a:srgbClr val="FFFFFF"/>
          </a:solidFill>
        </p:grpSpPr>
        <p:sp>
          <p:nvSpPr>
            <p:cNvPr id="33" name="Freeform 9"/>
            <p:cNvSpPr>
              <a:spLocks noChangeAspect="1" noEditPoints="1"/>
            </p:cNvSpPr>
            <p:nvPr userDrawn="1"/>
          </p:nvSpPr>
          <p:spPr bwMode="auto">
            <a:xfrm>
              <a:off x="184150" y="6523038"/>
              <a:ext cx="293688" cy="234950"/>
            </a:xfrm>
            <a:custGeom>
              <a:avLst/>
              <a:gdLst>
                <a:gd name="T0" fmla="*/ 283 w 359"/>
                <a:gd name="T1" fmla="*/ 0 h 287"/>
                <a:gd name="T2" fmla="*/ 207 w 359"/>
                <a:gd name="T3" fmla="*/ 0 h 287"/>
                <a:gd name="T4" fmla="*/ 207 w 359"/>
                <a:gd name="T5" fmla="*/ 86 h 287"/>
                <a:gd name="T6" fmla="*/ 244 w 359"/>
                <a:gd name="T7" fmla="*/ 171 h 287"/>
                <a:gd name="T8" fmla="*/ 244 w 359"/>
                <a:gd name="T9" fmla="*/ 159 h 287"/>
                <a:gd name="T10" fmla="*/ 224 w 359"/>
                <a:gd name="T11" fmla="*/ 96 h 287"/>
                <a:gd name="T12" fmla="*/ 224 w 359"/>
                <a:gd name="T13" fmla="*/ 74 h 287"/>
                <a:gd name="T14" fmla="*/ 253 w 359"/>
                <a:gd name="T15" fmla="*/ 74 h 287"/>
                <a:gd name="T16" fmla="*/ 253 w 359"/>
                <a:gd name="T17" fmla="*/ 171 h 287"/>
                <a:gd name="T18" fmla="*/ 180 w 359"/>
                <a:gd name="T19" fmla="*/ 280 h 287"/>
                <a:gd name="T20" fmla="*/ 106 w 359"/>
                <a:gd name="T21" fmla="*/ 177 h 287"/>
                <a:gd name="T22" fmla="*/ 151 w 359"/>
                <a:gd name="T23" fmla="*/ 86 h 287"/>
                <a:gd name="T24" fmla="*/ 151 w 359"/>
                <a:gd name="T25" fmla="*/ 74 h 287"/>
                <a:gd name="T26" fmla="*/ 180 w 359"/>
                <a:gd name="T27" fmla="*/ 74 h 287"/>
                <a:gd name="T28" fmla="*/ 198 w 359"/>
                <a:gd name="T29" fmla="*/ 74 h 287"/>
                <a:gd name="T30" fmla="*/ 198 w 359"/>
                <a:gd name="T31" fmla="*/ 56 h 287"/>
                <a:gd name="T32" fmla="*/ 180 w 359"/>
                <a:gd name="T33" fmla="*/ 56 h 287"/>
                <a:gd name="T34" fmla="*/ 151 w 359"/>
                <a:gd name="T35" fmla="*/ 56 h 287"/>
                <a:gd name="T36" fmla="*/ 151 w 359"/>
                <a:gd name="T37" fmla="*/ 56 h 287"/>
                <a:gd name="T38" fmla="*/ 134 w 359"/>
                <a:gd name="T39" fmla="*/ 56 h 287"/>
                <a:gd name="T40" fmla="*/ 134 w 359"/>
                <a:gd name="T41" fmla="*/ 56 h 287"/>
                <a:gd name="T42" fmla="*/ 89 w 359"/>
                <a:gd name="T43" fmla="*/ 56 h 287"/>
                <a:gd name="T44" fmla="*/ 89 w 359"/>
                <a:gd name="T45" fmla="*/ 159 h 287"/>
                <a:gd name="T46" fmla="*/ 89 w 359"/>
                <a:gd name="T47" fmla="*/ 169 h 287"/>
                <a:gd name="T48" fmla="*/ 89 w 359"/>
                <a:gd name="T49" fmla="*/ 169 h 287"/>
                <a:gd name="T50" fmla="*/ 106 w 359"/>
                <a:gd name="T51" fmla="*/ 155 h 287"/>
                <a:gd name="T52" fmla="*/ 106 w 359"/>
                <a:gd name="T53" fmla="*/ 155 h 287"/>
                <a:gd name="T54" fmla="*/ 106 w 359"/>
                <a:gd name="T55" fmla="*/ 74 h 287"/>
                <a:gd name="T56" fmla="*/ 134 w 359"/>
                <a:gd name="T57" fmla="*/ 74 h 287"/>
                <a:gd name="T58" fmla="*/ 134 w 359"/>
                <a:gd name="T59" fmla="*/ 74 h 287"/>
                <a:gd name="T60" fmla="*/ 134 w 359"/>
                <a:gd name="T61" fmla="*/ 96 h 287"/>
                <a:gd name="T62" fmla="*/ 75 w 359"/>
                <a:gd name="T63" fmla="*/ 186 h 287"/>
                <a:gd name="T64" fmla="*/ 17 w 359"/>
                <a:gd name="T65" fmla="*/ 96 h 287"/>
                <a:gd name="T66" fmla="*/ 17 w 359"/>
                <a:gd name="T67" fmla="*/ 18 h 287"/>
                <a:gd name="T68" fmla="*/ 75 w 359"/>
                <a:gd name="T69" fmla="*/ 18 h 287"/>
                <a:gd name="T70" fmla="*/ 134 w 359"/>
                <a:gd name="T71" fmla="*/ 18 h 287"/>
                <a:gd name="T72" fmla="*/ 134 w 359"/>
                <a:gd name="T73" fmla="*/ 48 h 287"/>
                <a:gd name="T74" fmla="*/ 151 w 359"/>
                <a:gd name="T75" fmla="*/ 48 h 287"/>
                <a:gd name="T76" fmla="*/ 151 w 359"/>
                <a:gd name="T77" fmla="*/ 0 h 287"/>
                <a:gd name="T78" fmla="*/ 75 w 359"/>
                <a:gd name="T79" fmla="*/ 0 h 287"/>
                <a:gd name="T80" fmla="*/ 0 w 359"/>
                <a:gd name="T81" fmla="*/ 0 h 287"/>
                <a:gd name="T82" fmla="*/ 0 w 359"/>
                <a:gd name="T83" fmla="*/ 86 h 287"/>
                <a:gd name="T84" fmla="*/ 75 w 359"/>
                <a:gd name="T85" fmla="*/ 192 h 287"/>
                <a:gd name="T86" fmla="*/ 91 w 359"/>
                <a:gd name="T87" fmla="*/ 186 h 287"/>
                <a:gd name="T88" fmla="*/ 180 w 359"/>
                <a:gd name="T89" fmla="*/ 287 h 287"/>
                <a:gd name="T90" fmla="*/ 269 w 359"/>
                <a:gd name="T91" fmla="*/ 186 h 287"/>
                <a:gd name="T92" fmla="*/ 283 w 359"/>
                <a:gd name="T93" fmla="*/ 192 h 287"/>
                <a:gd name="T94" fmla="*/ 359 w 359"/>
                <a:gd name="T95" fmla="*/ 86 h 287"/>
                <a:gd name="T96" fmla="*/ 359 w 359"/>
                <a:gd name="T97" fmla="*/ 0 h 287"/>
                <a:gd name="T98" fmla="*/ 283 w 359"/>
                <a:gd name="T99" fmla="*/ 0 h 287"/>
                <a:gd name="T100" fmla="*/ 341 w 359"/>
                <a:gd name="T101" fmla="*/ 96 h 287"/>
                <a:gd name="T102" fmla="*/ 283 w 359"/>
                <a:gd name="T103" fmla="*/ 186 h 287"/>
                <a:gd name="T104" fmla="*/ 270 w 359"/>
                <a:gd name="T105" fmla="*/ 179 h 287"/>
                <a:gd name="T106" fmla="*/ 271 w 359"/>
                <a:gd name="T107" fmla="*/ 159 h 287"/>
                <a:gd name="T108" fmla="*/ 271 w 359"/>
                <a:gd name="T109" fmla="*/ 56 h 287"/>
                <a:gd name="T110" fmla="*/ 224 w 359"/>
                <a:gd name="T111" fmla="*/ 56 h 287"/>
                <a:gd name="T112" fmla="*/ 224 w 359"/>
                <a:gd name="T113" fmla="*/ 18 h 287"/>
                <a:gd name="T114" fmla="*/ 283 w 359"/>
                <a:gd name="T115" fmla="*/ 18 h 287"/>
                <a:gd name="T116" fmla="*/ 341 w 359"/>
                <a:gd name="T117" fmla="*/ 18 h 287"/>
                <a:gd name="T118" fmla="*/ 341 w 359"/>
                <a:gd name="T119" fmla="*/ 9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9" h="287">
                  <a:moveTo>
                    <a:pt x="283" y="0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207" y="86"/>
                    <a:pt x="207" y="86"/>
                    <a:pt x="207" y="86"/>
                  </a:cubicBezTo>
                  <a:cubicBezTo>
                    <a:pt x="207" y="125"/>
                    <a:pt x="221" y="152"/>
                    <a:pt x="244" y="171"/>
                  </a:cubicBezTo>
                  <a:cubicBezTo>
                    <a:pt x="244" y="159"/>
                    <a:pt x="244" y="159"/>
                    <a:pt x="244" y="159"/>
                  </a:cubicBezTo>
                  <a:cubicBezTo>
                    <a:pt x="227" y="139"/>
                    <a:pt x="224" y="116"/>
                    <a:pt x="224" y="96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171"/>
                    <a:pt x="253" y="171"/>
                    <a:pt x="253" y="171"/>
                  </a:cubicBezTo>
                  <a:cubicBezTo>
                    <a:pt x="253" y="207"/>
                    <a:pt x="243" y="252"/>
                    <a:pt x="180" y="280"/>
                  </a:cubicBezTo>
                  <a:cubicBezTo>
                    <a:pt x="119" y="253"/>
                    <a:pt x="107" y="211"/>
                    <a:pt x="106" y="177"/>
                  </a:cubicBezTo>
                  <a:cubicBezTo>
                    <a:pt x="135" y="157"/>
                    <a:pt x="151" y="129"/>
                    <a:pt x="151" y="86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89" y="162"/>
                    <a:pt x="89" y="166"/>
                    <a:pt x="89" y="169"/>
                  </a:cubicBezTo>
                  <a:cubicBezTo>
                    <a:pt x="89" y="169"/>
                    <a:pt x="89" y="169"/>
                    <a:pt x="89" y="169"/>
                  </a:cubicBezTo>
                  <a:cubicBezTo>
                    <a:pt x="96" y="165"/>
                    <a:pt x="101" y="160"/>
                    <a:pt x="106" y="155"/>
                  </a:cubicBezTo>
                  <a:cubicBezTo>
                    <a:pt x="106" y="155"/>
                    <a:pt x="106" y="155"/>
                    <a:pt x="106" y="155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34" y="126"/>
                    <a:pt x="128" y="162"/>
                    <a:pt x="75" y="186"/>
                  </a:cubicBezTo>
                  <a:cubicBezTo>
                    <a:pt x="23" y="162"/>
                    <a:pt x="17" y="126"/>
                    <a:pt x="17" y="96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43"/>
                    <a:pt x="28" y="174"/>
                    <a:pt x="75" y="192"/>
                  </a:cubicBezTo>
                  <a:cubicBezTo>
                    <a:pt x="81" y="190"/>
                    <a:pt x="86" y="188"/>
                    <a:pt x="91" y="186"/>
                  </a:cubicBezTo>
                  <a:cubicBezTo>
                    <a:pt x="99" y="237"/>
                    <a:pt x="131" y="268"/>
                    <a:pt x="180" y="287"/>
                  </a:cubicBezTo>
                  <a:cubicBezTo>
                    <a:pt x="228" y="268"/>
                    <a:pt x="260" y="238"/>
                    <a:pt x="269" y="186"/>
                  </a:cubicBezTo>
                  <a:cubicBezTo>
                    <a:pt x="273" y="188"/>
                    <a:pt x="278" y="190"/>
                    <a:pt x="283" y="192"/>
                  </a:cubicBezTo>
                  <a:cubicBezTo>
                    <a:pt x="330" y="174"/>
                    <a:pt x="359" y="143"/>
                    <a:pt x="359" y="86"/>
                  </a:cubicBezTo>
                  <a:cubicBezTo>
                    <a:pt x="359" y="0"/>
                    <a:pt x="359" y="0"/>
                    <a:pt x="359" y="0"/>
                  </a:cubicBezTo>
                  <a:lnTo>
                    <a:pt x="283" y="0"/>
                  </a:lnTo>
                  <a:close/>
                  <a:moveTo>
                    <a:pt x="341" y="96"/>
                  </a:moveTo>
                  <a:cubicBezTo>
                    <a:pt x="341" y="126"/>
                    <a:pt x="336" y="162"/>
                    <a:pt x="283" y="186"/>
                  </a:cubicBezTo>
                  <a:cubicBezTo>
                    <a:pt x="278" y="184"/>
                    <a:pt x="274" y="182"/>
                    <a:pt x="270" y="179"/>
                  </a:cubicBezTo>
                  <a:cubicBezTo>
                    <a:pt x="270" y="173"/>
                    <a:pt x="271" y="166"/>
                    <a:pt x="271" y="159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24" y="56"/>
                    <a:pt x="224" y="56"/>
                    <a:pt x="224" y="56"/>
                  </a:cubicBezTo>
                  <a:cubicBezTo>
                    <a:pt x="224" y="18"/>
                    <a:pt x="224" y="18"/>
                    <a:pt x="224" y="18"/>
                  </a:cubicBezTo>
                  <a:cubicBezTo>
                    <a:pt x="283" y="18"/>
                    <a:pt x="283" y="18"/>
                    <a:pt x="283" y="18"/>
                  </a:cubicBezTo>
                  <a:cubicBezTo>
                    <a:pt x="341" y="18"/>
                    <a:pt x="341" y="18"/>
                    <a:pt x="341" y="18"/>
                  </a:cubicBezTo>
                  <a:lnTo>
                    <a:pt x="341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4" name="Group 33"/>
            <p:cNvGrpSpPr/>
            <p:nvPr userDrawn="1"/>
          </p:nvGrpSpPr>
          <p:grpSpPr>
            <a:xfrm>
              <a:off x="120650" y="6299200"/>
              <a:ext cx="420688" cy="187326"/>
              <a:chOff x="120650" y="6299200"/>
              <a:chExt cx="420688" cy="187326"/>
            </a:xfrm>
            <a:grpFill/>
          </p:grpSpPr>
          <p:sp>
            <p:nvSpPr>
              <p:cNvPr id="35" name="Freeform 10"/>
              <p:cNvSpPr>
                <a:spLocks noChangeAspect="1"/>
              </p:cNvSpPr>
              <p:nvPr userDrawn="1"/>
            </p:nvSpPr>
            <p:spPr bwMode="auto">
              <a:xfrm>
                <a:off x="206375" y="6405563"/>
                <a:ext cx="63500" cy="79375"/>
              </a:xfrm>
              <a:custGeom>
                <a:avLst/>
                <a:gdLst>
                  <a:gd name="T0" fmla="*/ 6 w 76"/>
                  <a:gd name="T1" fmla="*/ 96 h 96"/>
                  <a:gd name="T2" fmla="*/ 6 w 76"/>
                  <a:gd name="T3" fmla="*/ 92 h 96"/>
                  <a:gd name="T4" fmla="*/ 12 w 76"/>
                  <a:gd name="T5" fmla="*/ 89 h 96"/>
                  <a:gd name="T6" fmla="*/ 13 w 76"/>
                  <a:gd name="T7" fmla="*/ 88 h 96"/>
                  <a:gd name="T8" fmla="*/ 13 w 76"/>
                  <a:gd name="T9" fmla="*/ 80 h 96"/>
                  <a:gd name="T10" fmla="*/ 14 w 76"/>
                  <a:gd name="T11" fmla="*/ 68 h 96"/>
                  <a:gd name="T12" fmla="*/ 14 w 76"/>
                  <a:gd name="T13" fmla="*/ 32 h 96"/>
                  <a:gd name="T14" fmla="*/ 13 w 76"/>
                  <a:gd name="T15" fmla="*/ 14 h 96"/>
                  <a:gd name="T16" fmla="*/ 12 w 76"/>
                  <a:gd name="T17" fmla="*/ 6 h 96"/>
                  <a:gd name="T18" fmla="*/ 10 w 76"/>
                  <a:gd name="T19" fmla="*/ 5 h 96"/>
                  <a:gd name="T20" fmla="*/ 0 w 76"/>
                  <a:gd name="T21" fmla="*/ 4 h 96"/>
                  <a:gd name="T22" fmla="*/ 0 w 76"/>
                  <a:gd name="T23" fmla="*/ 0 h 96"/>
                  <a:gd name="T24" fmla="*/ 21 w 76"/>
                  <a:gd name="T25" fmla="*/ 0 h 96"/>
                  <a:gd name="T26" fmla="*/ 41 w 76"/>
                  <a:gd name="T27" fmla="*/ 0 h 96"/>
                  <a:gd name="T28" fmla="*/ 41 w 76"/>
                  <a:gd name="T29" fmla="*/ 4 h 96"/>
                  <a:gd name="T30" fmla="*/ 31 w 76"/>
                  <a:gd name="T31" fmla="*/ 5 h 96"/>
                  <a:gd name="T32" fmla="*/ 29 w 76"/>
                  <a:gd name="T33" fmla="*/ 6 h 96"/>
                  <a:gd name="T34" fmla="*/ 28 w 76"/>
                  <a:gd name="T35" fmla="*/ 13 h 96"/>
                  <a:gd name="T36" fmla="*/ 27 w 76"/>
                  <a:gd name="T37" fmla="*/ 32 h 96"/>
                  <a:gd name="T38" fmla="*/ 27 w 76"/>
                  <a:gd name="T39" fmla="*/ 78 h 96"/>
                  <a:gd name="T40" fmla="*/ 28 w 76"/>
                  <a:gd name="T41" fmla="*/ 89 h 96"/>
                  <a:gd name="T42" fmla="*/ 39 w 76"/>
                  <a:gd name="T43" fmla="*/ 90 h 96"/>
                  <a:gd name="T44" fmla="*/ 67 w 76"/>
                  <a:gd name="T45" fmla="*/ 87 h 96"/>
                  <a:gd name="T46" fmla="*/ 69 w 76"/>
                  <a:gd name="T47" fmla="*/ 82 h 96"/>
                  <a:gd name="T48" fmla="*/ 72 w 76"/>
                  <a:gd name="T49" fmla="*/ 71 h 96"/>
                  <a:gd name="T50" fmla="*/ 76 w 76"/>
                  <a:gd name="T51" fmla="*/ 71 h 96"/>
                  <a:gd name="T52" fmla="*/ 73 w 76"/>
                  <a:gd name="T53" fmla="*/ 95 h 96"/>
                  <a:gd name="T54" fmla="*/ 69 w 76"/>
                  <a:gd name="T55" fmla="*/ 96 h 96"/>
                  <a:gd name="T56" fmla="*/ 57 w 76"/>
                  <a:gd name="T57" fmla="*/ 96 h 96"/>
                  <a:gd name="T58" fmla="*/ 20 w 76"/>
                  <a:gd name="T59" fmla="*/ 95 h 96"/>
                  <a:gd name="T60" fmla="*/ 6 w 76"/>
                  <a:gd name="T6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6" h="96">
                    <a:moveTo>
                      <a:pt x="6" y="96"/>
                    </a:moveTo>
                    <a:cubicBezTo>
                      <a:pt x="6" y="92"/>
                      <a:pt x="6" y="92"/>
                      <a:pt x="6" y="92"/>
                    </a:cubicBezTo>
                    <a:cubicBezTo>
                      <a:pt x="9" y="91"/>
                      <a:pt x="11" y="90"/>
                      <a:pt x="12" y="89"/>
                    </a:cubicBezTo>
                    <a:cubicBezTo>
                      <a:pt x="12" y="89"/>
                      <a:pt x="12" y="88"/>
                      <a:pt x="13" y="88"/>
                    </a:cubicBezTo>
                    <a:cubicBezTo>
                      <a:pt x="13" y="86"/>
                      <a:pt x="13" y="84"/>
                      <a:pt x="13" y="80"/>
                    </a:cubicBezTo>
                    <a:cubicBezTo>
                      <a:pt x="14" y="73"/>
                      <a:pt x="14" y="70"/>
                      <a:pt x="14" y="68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4" y="20"/>
                      <a:pt x="13" y="14"/>
                    </a:cubicBezTo>
                    <a:cubicBezTo>
                      <a:pt x="13" y="10"/>
                      <a:pt x="13" y="7"/>
                      <a:pt x="12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9" y="4"/>
                      <a:pt x="5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18" y="0"/>
                      <a:pt x="21" y="0"/>
                    </a:cubicBezTo>
                    <a:cubicBezTo>
                      <a:pt x="24" y="0"/>
                      <a:pt x="31" y="0"/>
                      <a:pt x="41" y="0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36" y="4"/>
                      <a:pt x="32" y="4"/>
                      <a:pt x="31" y="5"/>
                    </a:cubicBezTo>
                    <a:cubicBezTo>
                      <a:pt x="30" y="5"/>
                      <a:pt x="29" y="6"/>
                      <a:pt x="29" y="6"/>
                    </a:cubicBezTo>
                    <a:cubicBezTo>
                      <a:pt x="28" y="7"/>
                      <a:pt x="28" y="9"/>
                      <a:pt x="28" y="13"/>
                    </a:cubicBezTo>
                    <a:cubicBezTo>
                      <a:pt x="27" y="14"/>
                      <a:pt x="27" y="20"/>
                      <a:pt x="27" y="32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7" y="82"/>
                      <a:pt x="27" y="86"/>
                      <a:pt x="28" y="89"/>
                    </a:cubicBezTo>
                    <a:cubicBezTo>
                      <a:pt x="33" y="89"/>
                      <a:pt x="33" y="90"/>
                      <a:pt x="39" y="90"/>
                    </a:cubicBezTo>
                    <a:cubicBezTo>
                      <a:pt x="52" y="90"/>
                      <a:pt x="62" y="89"/>
                      <a:pt x="67" y="87"/>
                    </a:cubicBezTo>
                    <a:cubicBezTo>
                      <a:pt x="68" y="86"/>
                      <a:pt x="68" y="84"/>
                      <a:pt x="69" y="82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76" y="71"/>
                      <a:pt x="76" y="71"/>
                      <a:pt x="76" y="71"/>
                    </a:cubicBezTo>
                    <a:cubicBezTo>
                      <a:pt x="75" y="78"/>
                      <a:pt x="74" y="86"/>
                      <a:pt x="73" y="95"/>
                    </a:cubicBezTo>
                    <a:cubicBezTo>
                      <a:pt x="71" y="95"/>
                      <a:pt x="70" y="95"/>
                      <a:pt x="69" y="96"/>
                    </a:cubicBezTo>
                    <a:cubicBezTo>
                      <a:pt x="66" y="96"/>
                      <a:pt x="63" y="96"/>
                      <a:pt x="57" y="96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15" y="95"/>
                      <a:pt x="11" y="95"/>
                      <a:pt x="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" name="Freeform 11"/>
              <p:cNvSpPr>
                <a:spLocks noChangeAspect="1" noEditPoints="1"/>
              </p:cNvSpPr>
              <p:nvPr userDrawn="1"/>
            </p:nvSpPr>
            <p:spPr bwMode="auto">
              <a:xfrm>
                <a:off x="276225" y="6405563"/>
                <a:ext cx="34925" cy="79375"/>
              </a:xfrm>
              <a:custGeom>
                <a:avLst/>
                <a:gdLst>
                  <a:gd name="T0" fmla="*/ 42 w 42"/>
                  <a:gd name="T1" fmla="*/ 91 h 96"/>
                  <a:gd name="T2" fmla="*/ 42 w 42"/>
                  <a:gd name="T3" fmla="*/ 96 h 96"/>
                  <a:gd name="T4" fmla="*/ 22 w 42"/>
                  <a:gd name="T5" fmla="*/ 95 h 96"/>
                  <a:gd name="T6" fmla="*/ 0 w 42"/>
                  <a:gd name="T7" fmla="*/ 96 h 96"/>
                  <a:gd name="T8" fmla="*/ 0 w 42"/>
                  <a:gd name="T9" fmla="*/ 91 h 96"/>
                  <a:gd name="T10" fmla="*/ 10 w 42"/>
                  <a:gd name="T11" fmla="*/ 91 h 96"/>
                  <a:gd name="T12" fmla="*/ 13 w 42"/>
                  <a:gd name="T13" fmla="*/ 89 h 96"/>
                  <a:gd name="T14" fmla="*/ 14 w 42"/>
                  <a:gd name="T15" fmla="*/ 83 h 96"/>
                  <a:gd name="T16" fmla="*/ 14 w 42"/>
                  <a:gd name="T17" fmla="*/ 63 h 96"/>
                  <a:gd name="T18" fmla="*/ 14 w 42"/>
                  <a:gd name="T19" fmla="*/ 32 h 96"/>
                  <a:gd name="T20" fmla="*/ 14 w 42"/>
                  <a:gd name="T21" fmla="*/ 14 h 96"/>
                  <a:gd name="T22" fmla="*/ 13 w 42"/>
                  <a:gd name="T23" fmla="*/ 6 h 96"/>
                  <a:gd name="T24" fmla="*/ 10 w 42"/>
                  <a:gd name="T25" fmla="*/ 5 h 96"/>
                  <a:gd name="T26" fmla="*/ 0 w 42"/>
                  <a:gd name="T27" fmla="*/ 4 h 96"/>
                  <a:gd name="T28" fmla="*/ 0 w 42"/>
                  <a:gd name="T29" fmla="*/ 0 h 96"/>
                  <a:gd name="T30" fmla="*/ 21 w 42"/>
                  <a:gd name="T31" fmla="*/ 0 h 96"/>
                  <a:gd name="T32" fmla="*/ 42 w 42"/>
                  <a:gd name="T33" fmla="*/ 0 h 96"/>
                  <a:gd name="T34" fmla="*/ 42 w 42"/>
                  <a:gd name="T35" fmla="*/ 4 h 96"/>
                  <a:gd name="T36" fmla="*/ 32 w 42"/>
                  <a:gd name="T37" fmla="*/ 5 h 96"/>
                  <a:gd name="T38" fmla="*/ 29 w 42"/>
                  <a:gd name="T39" fmla="*/ 6 h 96"/>
                  <a:gd name="T40" fmla="*/ 28 w 42"/>
                  <a:gd name="T41" fmla="*/ 13 h 96"/>
                  <a:gd name="T42" fmla="*/ 28 w 42"/>
                  <a:gd name="T43" fmla="*/ 32 h 96"/>
                  <a:gd name="T44" fmla="*/ 28 w 42"/>
                  <a:gd name="T45" fmla="*/ 63 h 96"/>
                  <a:gd name="T46" fmla="*/ 28 w 42"/>
                  <a:gd name="T47" fmla="*/ 81 h 96"/>
                  <a:gd name="T48" fmla="*/ 29 w 42"/>
                  <a:gd name="T49" fmla="*/ 89 h 96"/>
                  <a:gd name="T50" fmla="*/ 32 w 42"/>
                  <a:gd name="T51" fmla="*/ 91 h 96"/>
                  <a:gd name="T52" fmla="*/ 42 w 42"/>
                  <a:gd name="T53" fmla="*/ 91 h 96"/>
                  <a:gd name="T54" fmla="*/ 28 w 42"/>
                  <a:gd name="T55" fmla="*/ 13 h 96"/>
                  <a:gd name="T56" fmla="*/ 28 w 42"/>
                  <a:gd name="T57" fmla="*/ 32 h 96"/>
                  <a:gd name="T58" fmla="*/ 28 w 42"/>
                  <a:gd name="T59" fmla="*/ 6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2" h="96">
                    <a:moveTo>
                      <a:pt x="42" y="91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32" y="95"/>
                      <a:pt x="25" y="95"/>
                      <a:pt x="22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6" y="91"/>
                      <a:pt x="9" y="91"/>
                      <a:pt x="10" y="91"/>
                    </a:cubicBezTo>
                    <a:cubicBezTo>
                      <a:pt x="12" y="90"/>
                      <a:pt x="12" y="90"/>
                      <a:pt x="13" y="89"/>
                    </a:cubicBezTo>
                    <a:cubicBezTo>
                      <a:pt x="13" y="88"/>
                      <a:pt x="14" y="86"/>
                      <a:pt x="14" y="83"/>
                    </a:cubicBezTo>
                    <a:cubicBezTo>
                      <a:pt x="14" y="82"/>
                      <a:pt x="14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4" y="20"/>
                      <a:pt x="14" y="14"/>
                    </a:cubicBezTo>
                    <a:cubicBezTo>
                      <a:pt x="14" y="10"/>
                      <a:pt x="13" y="7"/>
                      <a:pt x="13" y="6"/>
                    </a:cubicBezTo>
                    <a:cubicBezTo>
                      <a:pt x="12" y="6"/>
                      <a:pt x="12" y="5"/>
                      <a:pt x="10" y="5"/>
                    </a:cubicBezTo>
                    <a:cubicBezTo>
                      <a:pt x="9" y="4"/>
                      <a:pt x="6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6" y="0"/>
                      <a:pt x="21" y="0"/>
                    </a:cubicBezTo>
                    <a:cubicBezTo>
                      <a:pt x="26" y="0"/>
                      <a:pt x="33" y="0"/>
                      <a:pt x="42" y="0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36" y="4"/>
                      <a:pt x="33" y="4"/>
                      <a:pt x="32" y="5"/>
                    </a:cubicBezTo>
                    <a:cubicBezTo>
                      <a:pt x="30" y="5"/>
                      <a:pt x="30" y="6"/>
                      <a:pt x="29" y="6"/>
                    </a:cubicBezTo>
                    <a:cubicBezTo>
                      <a:pt x="29" y="7"/>
                      <a:pt x="28" y="9"/>
                      <a:pt x="28" y="13"/>
                    </a:cubicBezTo>
                    <a:cubicBezTo>
                      <a:pt x="28" y="14"/>
                      <a:pt x="28" y="20"/>
                      <a:pt x="28" y="3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9"/>
                      <a:pt x="28" y="75"/>
                      <a:pt x="28" y="81"/>
                    </a:cubicBezTo>
                    <a:cubicBezTo>
                      <a:pt x="28" y="86"/>
                      <a:pt x="28" y="88"/>
                      <a:pt x="29" y="89"/>
                    </a:cubicBezTo>
                    <a:cubicBezTo>
                      <a:pt x="29" y="90"/>
                      <a:pt x="30" y="90"/>
                      <a:pt x="32" y="91"/>
                    </a:cubicBezTo>
                    <a:cubicBezTo>
                      <a:pt x="33" y="91"/>
                      <a:pt x="36" y="91"/>
                      <a:pt x="42" y="91"/>
                    </a:cubicBezTo>
                    <a:close/>
                    <a:moveTo>
                      <a:pt x="28" y="13"/>
                    </a:moveTo>
                    <a:cubicBezTo>
                      <a:pt x="28" y="14"/>
                      <a:pt x="28" y="20"/>
                      <a:pt x="28" y="32"/>
                    </a:cubicBezTo>
                    <a:cubicBezTo>
                      <a:pt x="28" y="63"/>
                      <a:pt x="28" y="63"/>
                      <a:pt x="28" y="63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7" name="Freeform 12"/>
              <p:cNvSpPr>
                <a:spLocks noChangeAspect="1"/>
              </p:cNvSpPr>
              <p:nvPr userDrawn="1"/>
            </p:nvSpPr>
            <p:spPr bwMode="auto">
              <a:xfrm>
                <a:off x="323850" y="6405563"/>
                <a:ext cx="90488" cy="80963"/>
              </a:xfrm>
              <a:custGeom>
                <a:avLst/>
                <a:gdLst>
                  <a:gd name="T0" fmla="*/ 0 w 111"/>
                  <a:gd name="T1" fmla="*/ 96 h 98"/>
                  <a:gd name="T2" fmla="*/ 0 w 111"/>
                  <a:gd name="T3" fmla="*/ 91 h 98"/>
                  <a:gd name="T4" fmla="*/ 10 w 111"/>
                  <a:gd name="T5" fmla="*/ 90 h 98"/>
                  <a:gd name="T6" fmla="*/ 11 w 111"/>
                  <a:gd name="T7" fmla="*/ 89 h 98"/>
                  <a:gd name="T8" fmla="*/ 12 w 111"/>
                  <a:gd name="T9" fmla="*/ 82 h 98"/>
                  <a:gd name="T10" fmla="*/ 13 w 111"/>
                  <a:gd name="T11" fmla="*/ 67 h 98"/>
                  <a:gd name="T12" fmla="*/ 13 w 111"/>
                  <a:gd name="T13" fmla="*/ 12 h 98"/>
                  <a:gd name="T14" fmla="*/ 13 w 111"/>
                  <a:gd name="T15" fmla="*/ 9 h 98"/>
                  <a:gd name="T16" fmla="*/ 10 w 111"/>
                  <a:gd name="T17" fmla="*/ 6 h 98"/>
                  <a:gd name="T18" fmla="*/ 7 w 111"/>
                  <a:gd name="T19" fmla="*/ 4 h 98"/>
                  <a:gd name="T20" fmla="*/ 0 w 111"/>
                  <a:gd name="T21" fmla="*/ 4 h 98"/>
                  <a:gd name="T22" fmla="*/ 0 w 111"/>
                  <a:gd name="T23" fmla="*/ 0 h 98"/>
                  <a:gd name="T24" fmla="*/ 15 w 111"/>
                  <a:gd name="T25" fmla="*/ 0 h 98"/>
                  <a:gd name="T26" fmla="*/ 26 w 111"/>
                  <a:gd name="T27" fmla="*/ 0 h 98"/>
                  <a:gd name="T28" fmla="*/ 34 w 111"/>
                  <a:gd name="T29" fmla="*/ 11 h 98"/>
                  <a:gd name="T30" fmla="*/ 49 w 111"/>
                  <a:gd name="T31" fmla="*/ 28 h 98"/>
                  <a:gd name="T32" fmla="*/ 70 w 111"/>
                  <a:gd name="T33" fmla="*/ 52 h 98"/>
                  <a:gd name="T34" fmla="*/ 86 w 111"/>
                  <a:gd name="T35" fmla="*/ 71 h 98"/>
                  <a:gd name="T36" fmla="*/ 92 w 111"/>
                  <a:gd name="T37" fmla="*/ 78 h 98"/>
                  <a:gd name="T38" fmla="*/ 92 w 111"/>
                  <a:gd name="T39" fmla="*/ 29 h 98"/>
                  <a:gd name="T40" fmla="*/ 92 w 111"/>
                  <a:gd name="T41" fmla="*/ 13 h 98"/>
                  <a:gd name="T42" fmla="*/ 91 w 111"/>
                  <a:gd name="T43" fmla="*/ 6 h 98"/>
                  <a:gd name="T44" fmla="*/ 90 w 111"/>
                  <a:gd name="T45" fmla="*/ 5 h 98"/>
                  <a:gd name="T46" fmla="*/ 80 w 111"/>
                  <a:gd name="T47" fmla="*/ 4 h 98"/>
                  <a:gd name="T48" fmla="*/ 80 w 111"/>
                  <a:gd name="T49" fmla="*/ 0 h 98"/>
                  <a:gd name="T50" fmla="*/ 97 w 111"/>
                  <a:gd name="T51" fmla="*/ 0 h 98"/>
                  <a:gd name="T52" fmla="*/ 111 w 111"/>
                  <a:gd name="T53" fmla="*/ 0 h 98"/>
                  <a:gd name="T54" fmla="*/ 111 w 111"/>
                  <a:gd name="T55" fmla="*/ 4 h 98"/>
                  <a:gd name="T56" fmla="*/ 102 w 111"/>
                  <a:gd name="T57" fmla="*/ 5 h 98"/>
                  <a:gd name="T58" fmla="*/ 100 w 111"/>
                  <a:gd name="T59" fmla="*/ 6 h 98"/>
                  <a:gd name="T60" fmla="*/ 99 w 111"/>
                  <a:gd name="T61" fmla="*/ 13 h 98"/>
                  <a:gd name="T62" fmla="*/ 99 w 111"/>
                  <a:gd name="T63" fmla="*/ 29 h 98"/>
                  <a:gd name="T64" fmla="*/ 99 w 111"/>
                  <a:gd name="T65" fmla="*/ 61 h 98"/>
                  <a:gd name="T66" fmla="*/ 99 w 111"/>
                  <a:gd name="T67" fmla="*/ 98 h 98"/>
                  <a:gd name="T68" fmla="*/ 92 w 111"/>
                  <a:gd name="T69" fmla="*/ 98 h 98"/>
                  <a:gd name="T70" fmla="*/ 91 w 111"/>
                  <a:gd name="T71" fmla="*/ 96 h 98"/>
                  <a:gd name="T72" fmla="*/ 89 w 111"/>
                  <a:gd name="T73" fmla="*/ 95 h 98"/>
                  <a:gd name="T74" fmla="*/ 87 w 111"/>
                  <a:gd name="T75" fmla="*/ 93 h 98"/>
                  <a:gd name="T76" fmla="*/ 78 w 111"/>
                  <a:gd name="T77" fmla="*/ 83 h 98"/>
                  <a:gd name="T78" fmla="*/ 69 w 111"/>
                  <a:gd name="T79" fmla="*/ 72 h 98"/>
                  <a:gd name="T80" fmla="*/ 19 w 111"/>
                  <a:gd name="T81" fmla="*/ 14 h 98"/>
                  <a:gd name="T82" fmla="*/ 19 w 111"/>
                  <a:gd name="T83" fmla="*/ 66 h 98"/>
                  <a:gd name="T84" fmla="*/ 20 w 111"/>
                  <a:gd name="T85" fmla="*/ 82 h 98"/>
                  <a:gd name="T86" fmla="*/ 20 w 111"/>
                  <a:gd name="T87" fmla="*/ 89 h 98"/>
                  <a:gd name="T88" fmla="*/ 22 w 111"/>
                  <a:gd name="T89" fmla="*/ 90 h 98"/>
                  <a:gd name="T90" fmla="*/ 32 w 111"/>
                  <a:gd name="T91" fmla="*/ 91 h 98"/>
                  <a:gd name="T92" fmla="*/ 32 w 111"/>
                  <a:gd name="T93" fmla="*/ 96 h 98"/>
                  <a:gd name="T94" fmla="*/ 18 w 111"/>
                  <a:gd name="T95" fmla="*/ 95 h 98"/>
                  <a:gd name="T96" fmla="*/ 0 w 111"/>
                  <a:gd name="T97" fmla="*/ 9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1" h="98">
                    <a:moveTo>
                      <a:pt x="0" y="96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0"/>
                    </a:cubicBezTo>
                    <a:cubicBezTo>
                      <a:pt x="11" y="90"/>
                      <a:pt x="11" y="90"/>
                      <a:pt x="11" y="89"/>
                    </a:cubicBezTo>
                    <a:cubicBezTo>
                      <a:pt x="12" y="88"/>
                      <a:pt x="12" y="86"/>
                      <a:pt x="12" y="82"/>
                    </a:cubicBezTo>
                    <a:cubicBezTo>
                      <a:pt x="13" y="76"/>
                      <a:pt x="13" y="71"/>
                      <a:pt x="13" y="67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9" y="5"/>
                      <a:pt x="8" y="5"/>
                      <a:pt x="7" y="4"/>
                    </a:cubicBezTo>
                    <a:cubicBezTo>
                      <a:pt x="6" y="4"/>
                      <a:pt x="3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13" y="0"/>
                      <a:pt x="15" y="0"/>
                    </a:cubicBezTo>
                    <a:cubicBezTo>
                      <a:pt x="19" y="0"/>
                      <a:pt x="22" y="0"/>
                      <a:pt x="26" y="0"/>
                    </a:cubicBezTo>
                    <a:cubicBezTo>
                      <a:pt x="30" y="5"/>
                      <a:pt x="32" y="8"/>
                      <a:pt x="34" y="11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6" y="60"/>
                      <a:pt x="82" y="66"/>
                      <a:pt x="86" y="71"/>
                    </a:cubicBezTo>
                    <a:cubicBezTo>
                      <a:pt x="88" y="74"/>
                      <a:pt x="91" y="76"/>
                      <a:pt x="92" y="78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4"/>
                      <a:pt x="92" y="19"/>
                      <a:pt x="92" y="13"/>
                    </a:cubicBezTo>
                    <a:cubicBezTo>
                      <a:pt x="92" y="9"/>
                      <a:pt x="91" y="7"/>
                      <a:pt x="91" y="6"/>
                    </a:cubicBezTo>
                    <a:cubicBezTo>
                      <a:pt x="91" y="6"/>
                      <a:pt x="90" y="5"/>
                      <a:pt x="90" y="5"/>
                    </a:cubicBezTo>
                    <a:cubicBezTo>
                      <a:pt x="88" y="4"/>
                      <a:pt x="85" y="4"/>
                      <a:pt x="80" y="4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5" y="0"/>
                      <a:pt x="91" y="0"/>
                      <a:pt x="97" y="0"/>
                    </a:cubicBezTo>
                    <a:cubicBezTo>
                      <a:pt x="102" y="0"/>
                      <a:pt x="107" y="0"/>
                      <a:pt x="111" y="0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6" y="4"/>
                      <a:pt x="103" y="4"/>
                      <a:pt x="102" y="5"/>
                    </a:cubicBezTo>
                    <a:cubicBezTo>
                      <a:pt x="101" y="5"/>
                      <a:pt x="101" y="6"/>
                      <a:pt x="100" y="6"/>
                    </a:cubicBezTo>
                    <a:cubicBezTo>
                      <a:pt x="100" y="7"/>
                      <a:pt x="99" y="10"/>
                      <a:pt x="99" y="13"/>
                    </a:cubicBezTo>
                    <a:cubicBezTo>
                      <a:pt x="99" y="19"/>
                      <a:pt x="99" y="24"/>
                      <a:pt x="99" y="29"/>
                    </a:cubicBezTo>
                    <a:cubicBezTo>
                      <a:pt x="99" y="61"/>
                      <a:pt x="99" y="61"/>
                      <a:pt x="99" y="61"/>
                    </a:cubicBezTo>
                    <a:cubicBezTo>
                      <a:pt x="99" y="68"/>
                      <a:pt x="99" y="80"/>
                      <a:pt x="99" y="98"/>
                    </a:cubicBezTo>
                    <a:cubicBezTo>
                      <a:pt x="92" y="98"/>
                      <a:pt x="92" y="98"/>
                      <a:pt x="92" y="98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0" y="96"/>
                      <a:pt x="90" y="95"/>
                      <a:pt x="89" y="95"/>
                    </a:cubicBezTo>
                    <a:cubicBezTo>
                      <a:pt x="89" y="95"/>
                      <a:pt x="88" y="94"/>
                      <a:pt x="87" y="93"/>
                    </a:cubicBezTo>
                    <a:cubicBezTo>
                      <a:pt x="83" y="88"/>
                      <a:pt x="80" y="85"/>
                      <a:pt x="78" y="83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9" y="71"/>
                      <a:pt x="19" y="76"/>
                      <a:pt x="20" y="82"/>
                    </a:cubicBezTo>
                    <a:cubicBezTo>
                      <a:pt x="20" y="86"/>
                      <a:pt x="20" y="88"/>
                      <a:pt x="20" y="89"/>
                    </a:cubicBezTo>
                    <a:cubicBezTo>
                      <a:pt x="21" y="90"/>
                      <a:pt x="21" y="90"/>
                      <a:pt x="22" y="90"/>
                    </a:cubicBezTo>
                    <a:cubicBezTo>
                      <a:pt x="23" y="91"/>
                      <a:pt x="27" y="91"/>
                      <a:pt x="32" y="91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28" y="95"/>
                      <a:pt x="23" y="95"/>
                      <a:pt x="18" y="95"/>
                    </a:cubicBezTo>
                    <a:cubicBezTo>
                      <a:pt x="13" y="95"/>
                      <a:pt x="7" y="95"/>
                      <a:pt x="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" name="Freeform 13"/>
              <p:cNvSpPr>
                <a:spLocks noChangeAspect="1"/>
              </p:cNvSpPr>
              <p:nvPr userDrawn="1"/>
            </p:nvSpPr>
            <p:spPr bwMode="auto">
              <a:xfrm>
                <a:off x="425450" y="6405563"/>
                <a:ext cx="33338" cy="79375"/>
              </a:xfrm>
              <a:custGeom>
                <a:avLst/>
                <a:gdLst>
                  <a:gd name="T0" fmla="*/ 41 w 41"/>
                  <a:gd name="T1" fmla="*/ 91 h 96"/>
                  <a:gd name="T2" fmla="*/ 41 w 41"/>
                  <a:gd name="T3" fmla="*/ 96 h 96"/>
                  <a:gd name="T4" fmla="*/ 21 w 41"/>
                  <a:gd name="T5" fmla="*/ 95 h 96"/>
                  <a:gd name="T6" fmla="*/ 0 w 41"/>
                  <a:gd name="T7" fmla="*/ 96 h 96"/>
                  <a:gd name="T8" fmla="*/ 0 w 41"/>
                  <a:gd name="T9" fmla="*/ 91 h 96"/>
                  <a:gd name="T10" fmla="*/ 10 w 41"/>
                  <a:gd name="T11" fmla="*/ 91 h 96"/>
                  <a:gd name="T12" fmla="*/ 12 w 41"/>
                  <a:gd name="T13" fmla="*/ 89 h 96"/>
                  <a:gd name="T14" fmla="*/ 13 w 41"/>
                  <a:gd name="T15" fmla="*/ 83 h 96"/>
                  <a:gd name="T16" fmla="*/ 14 w 41"/>
                  <a:gd name="T17" fmla="*/ 63 h 96"/>
                  <a:gd name="T18" fmla="*/ 14 w 41"/>
                  <a:gd name="T19" fmla="*/ 32 h 96"/>
                  <a:gd name="T20" fmla="*/ 13 w 41"/>
                  <a:gd name="T21" fmla="*/ 14 h 96"/>
                  <a:gd name="T22" fmla="*/ 12 w 41"/>
                  <a:gd name="T23" fmla="*/ 6 h 96"/>
                  <a:gd name="T24" fmla="*/ 10 w 41"/>
                  <a:gd name="T25" fmla="*/ 5 h 96"/>
                  <a:gd name="T26" fmla="*/ 0 w 41"/>
                  <a:gd name="T27" fmla="*/ 4 h 96"/>
                  <a:gd name="T28" fmla="*/ 0 w 41"/>
                  <a:gd name="T29" fmla="*/ 0 h 96"/>
                  <a:gd name="T30" fmla="*/ 20 w 41"/>
                  <a:gd name="T31" fmla="*/ 0 h 96"/>
                  <a:gd name="T32" fmla="*/ 41 w 41"/>
                  <a:gd name="T33" fmla="*/ 0 h 96"/>
                  <a:gd name="T34" fmla="*/ 41 w 41"/>
                  <a:gd name="T35" fmla="*/ 4 h 96"/>
                  <a:gd name="T36" fmla="*/ 31 w 41"/>
                  <a:gd name="T37" fmla="*/ 5 h 96"/>
                  <a:gd name="T38" fmla="*/ 28 w 41"/>
                  <a:gd name="T39" fmla="*/ 6 h 96"/>
                  <a:gd name="T40" fmla="*/ 27 w 41"/>
                  <a:gd name="T41" fmla="*/ 13 h 96"/>
                  <a:gd name="T42" fmla="*/ 27 w 41"/>
                  <a:gd name="T43" fmla="*/ 32 h 96"/>
                  <a:gd name="T44" fmla="*/ 27 w 41"/>
                  <a:gd name="T45" fmla="*/ 63 h 96"/>
                  <a:gd name="T46" fmla="*/ 27 w 41"/>
                  <a:gd name="T47" fmla="*/ 81 h 96"/>
                  <a:gd name="T48" fmla="*/ 28 w 41"/>
                  <a:gd name="T49" fmla="*/ 89 h 96"/>
                  <a:gd name="T50" fmla="*/ 31 w 41"/>
                  <a:gd name="T51" fmla="*/ 91 h 96"/>
                  <a:gd name="T52" fmla="*/ 41 w 41"/>
                  <a:gd name="T53" fmla="*/ 9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1" h="96">
                    <a:moveTo>
                      <a:pt x="41" y="91"/>
                    </a:moveTo>
                    <a:cubicBezTo>
                      <a:pt x="41" y="96"/>
                      <a:pt x="41" y="96"/>
                      <a:pt x="41" y="96"/>
                    </a:cubicBezTo>
                    <a:cubicBezTo>
                      <a:pt x="31" y="95"/>
                      <a:pt x="24" y="95"/>
                      <a:pt x="21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1"/>
                    </a:cubicBezTo>
                    <a:cubicBezTo>
                      <a:pt x="11" y="90"/>
                      <a:pt x="12" y="90"/>
                      <a:pt x="12" y="89"/>
                    </a:cubicBezTo>
                    <a:cubicBezTo>
                      <a:pt x="13" y="88"/>
                      <a:pt x="13" y="86"/>
                      <a:pt x="13" y="83"/>
                    </a:cubicBezTo>
                    <a:cubicBezTo>
                      <a:pt x="13" y="82"/>
                      <a:pt x="13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3" y="20"/>
                      <a:pt x="13" y="14"/>
                    </a:cubicBezTo>
                    <a:cubicBezTo>
                      <a:pt x="13" y="10"/>
                      <a:pt x="13" y="7"/>
                      <a:pt x="12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8" y="4"/>
                      <a:pt x="5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5" y="0"/>
                      <a:pt x="20" y="0"/>
                    </a:cubicBezTo>
                    <a:cubicBezTo>
                      <a:pt x="25" y="0"/>
                      <a:pt x="32" y="0"/>
                      <a:pt x="41" y="0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35" y="4"/>
                      <a:pt x="32" y="4"/>
                      <a:pt x="31" y="5"/>
                    </a:cubicBezTo>
                    <a:cubicBezTo>
                      <a:pt x="30" y="5"/>
                      <a:pt x="29" y="6"/>
                      <a:pt x="28" y="6"/>
                    </a:cubicBezTo>
                    <a:cubicBezTo>
                      <a:pt x="28" y="7"/>
                      <a:pt x="27" y="9"/>
                      <a:pt x="27" y="13"/>
                    </a:cubicBezTo>
                    <a:cubicBezTo>
                      <a:pt x="27" y="14"/>
                      <a:pt x="27" y="20"/>
                      <a:pt x="27" y="32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7" y="69"/>
                      <a:pt x="27" y="75"/>
                      <a:pt x="27" y="81"/>
                    </a:cubicBezTo>
                    <a:cubicBezTo>
                      <a:pt x="27" y="86"/>
                      <a:pt x="28" y="88"/>
                      <a:pt x="28" y="89"/>
                    </a:cubicBezTo>
                    <a:cubicBezTo>
                      <a:pt x="29" y="90"/>
                      <a:pt x="30" y="90"/>
                      <a:pt x="31" y="91"/>
                    </a:cubicBezTo>
                    <a:cubicBezTo>
                      <a:pt x="32" y="91"/>
                      <a:pt x="35" y="91"/>
                      <a:pt x="4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" name="Freeform 14"/>
              <p:cNvSpPr>
                <a:spLocks noChangeAspect="1"/>
              </p:cNvSpPr>
              <p:nvPr userDrawn="1"/>
            </p:nvSpPr>
            <p:spPr bwMode="auto">
              <a:xfrm>
                <a:off x="463550" y="6403975"/>
                <a:ext cx="77788" cy="82550"/>
              </a:xfrm>
              <a:custGeom>
                <a:avLst/>
                <a:gdLst>
                  <a:gd name="T0" fmla="*/ 94 w 94"/>
                  <a:gd name="T1" fmla="*/ 86 h 100"/>
                  <a:gd name="T2" fmla="*/ 91 w 94"/>
                  <a:gd name="T3" fmla="*/ 92 h 100"/>
                  <a:gd name="T4" fmla="*/ 75 w 94"/>
                  <a:gd name="T5" fmla="*/ 98 h 100"/>
                  <a:gd name="T6" fmla="*/ 57 w 94"/>
                  <a:gd name="T7" fmla="*/ 100 h 100"/>
                  <a:gd name="T8" fmla="*/ 37 w 94"/>
                  <a:gd name="T9" fmla="*/ 97 h 100"/>
                  <a:gd name="T10" fmla="*/ 21 w 94"/>
                  <a:gd name="T11" fmla="*/ 89 h 100"/>
                  <a:gd name="T12" fmla="*/ 9 w 94"/>
                  <a:gd name="T13" fmla="*/ 78 h 100"/>
                  <a:gd name="T14" fmla="*/ 2 w 94"/>
                  <a:gd name="T15" fmla="*/ 65 h 100"/>
                  <a:gd name="T16" fmla="*/ 0 w 94"/>
                  <a:gd name="T17" fmla="*/ 50 h 100"/>
                  <a:gd name="T18" fmla="*/ 16 w 94"/>
                  <a:gd name="T19" fmla="*/ 14 h 100"/>
                  <a:gd name="T20" fmla="*/ 59 w 94"/>
                  <a:gd name="T21" fmla="*/ 0 h 100"/>
                  <a:gd name="T22" fmla="*/ 71 w 94"/>
                  <a:gd name="T23" fmla="*/ 1 h 100"/>
                  <a:gd name="T24" fmla="*/ 84 w 94"/>
                  <a:gd name="T25" fmla="*/ 3 h 100"/>
                  <a:gd name="T26" fmla="*/ 94 w 94"/>
                  <a:gd name="T27" fmla="*/ 6 h 100"/>
                  <a:gd name="T28" fmla="*/ 91 w 94"/>
                  <a:gd name="T29" fmla="*/ 13 h 100"/>
                  <a:gd name="T30" fmla="*/ 90 w 94"/>
                  <a:gd name="T31" fmla="*/ 26 h 100"/>
                  <a:gd name="T32" fmla="*/ 85 w 94"/>
                  <a:gd name="T33" fmla="*/ 26 h 100"/>
                  <a:gd name="T34" fmla="*/ 85 w 94"/>
                  <a:gd name="T35" fmla="*/ 18 h 100"/>
                  <a:gd name="T36" fmla="*/ 78 w 94"/>
                  <a:gd name="T37" fmla="*/ 9 h 100"/>
                  <a:gd name="T38" fmla="*/ 57 w 94"/>
                  <a:gd name="T39" fmla="*/ 5 h 100"/>
                  <a:gd name="T40" fmla="*/ 40 w 94"/>
                  <a:gd name="T41" fmla="*/ 8 h 100"/>
                  <a:gd name="T42" fmla="*/ 28 w 94"/>
                  <a:gd name="T43" fmla="*/ 15 h 100"/>
                  <a:gd name="T44" fmla="*/ 19 w 94"/>
                  <a:gd name="T45" fmla="*/ 28 h 100"/>
                  <a:gd name="T46" fmla="*/ 16 w 94"/>
                  <a:gd name="T47" fmla="*/ 47 h 100"/>
                  <a:gd name="T48" fmla="*/ 29 w 94"/>
                  <a:gd name="T49" fmla="*/ 80 h 100"/>
                  <a:gd name="T50" fmla="*/ 63 w 94"/>
                  <a:gd name="T51" fmla="*/ 92 h 100"/>
                  <a:gd name="T52" fmla="*/ 81 w 94"/>
                  <a:gd name="T53" fmla="*/ 90 h 100"/>
                  <a:gd name="T54" fmla="*/ 92 w 94"/>
                  <a:gd name="T55" fmla="*/ 84 h 100"/>
                  <a:gd name="T56" fmla="*/ 94 w 94"/>
                  <a:gd name="T57" fmla="*/ 8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" h="100">
                    <a:moveTo>
                      <a:pt x="94" y="86"/>
                    </a:moveTo>
                    <a:cubicBezTo>
                      <a:pt x="91" y="92"/>
                      <a:pt x="91" y="92"/>
                      <a:pt x="91" y="92"/>
                    </a:cubicBezTo>
                    <a:cubicBezTo>
                      <a:pt x="85" y="95"/>
                      <a:pt x="80" y="97"/>
                      <a:pt x="75" y="98"/>
                    </a:cubicBezTo>
                    <a:cubicBezTo>
                      <a:pt x="69" y="99"/>
                      <a:pt x="64" y="100"/>
                      <a:pt x="57" y="100"/>
                    </a:cubicBezTo>
                    <a:cubicBezTo>
                      <a:pt x="50" y="100"/>
                      <a:pt x="43" y="99"/>
                      <a:pt x="37" y="97"/>
                    </a:cubicBezTo>
                    <a:cubicBezTo>
                      <a:pt x="31" y="95"/>
                      <a:pt x="25" y="93"/>
                      <a:pt x="21" y="89"/>
                    </a:cubicBezTo>
                    <a:cubicBezTo>
                      <a:pt x="16" y="86"/>
                      <a:pt x="12" y="83"/>
                      <a:pt x="9" y="78"/>
                    </a:cubicBezTo>
                    <a:cubicBezTo>
                      <a:pt x="6" y="74"/>
                      <a:pt x="4" y="70"/>
                      <a:pt x="2" y="65"/>
                    </a:cubicBezTo>
                    <a:cubicBezTo>
                      <a:pt x="1" y="61"/>
                      <a:pt x="0" y="55"/>
                      <a:pt x="0" y="50"/>
                    </a:cubicBezTo>
                    <a:cubicBezTo>
                      <a:pt x="0" y="35"/>
                      <a:pt x="5" y="24"/>
                      <a:pt x="16" y="14"/>
                    </a:cubicBezTo>
                    <a:cubicBezTo>
                      <a:pt x="26" y="5"/>
                      <a:pt x="41" y="0"/>
                      <a:pt x="59" y="0"/>
                    </a:cubicBezTo>
                    <a:cubicBezTo>
                      <a:pt x="63" y="0"/>
                      <a:pt x="67" y="0"/>
                      <a:pt x="71" y="1"/>
                    </a:cubicBezTo>
                    <a:cubicBezTo>
                      <a:pt x="74" y="1"/>
                      <a:pt x="79" y="2"/>
                      <a:pt x="84" y="3"/>
                    </a:cubicBezTo>
                    <a:cubicBezTo>
                      <a:pt x="89" y="5"/>
                      <a:pt x="92" y="6"/>
                      <a:pt x="94" y="6"/>
                    </a:cubicBezTo>
                    <a:cubicBezTo>
                      <a:pt x="93" y="8"/>
                      <a:pt x="92" y="11"/>
                      <a:pt x="91" y="13"/>
                    </a:cubicBezTo>
                    <a:cubicBezTo>
                      <a:pt x="91" y="17"/>
                      <a:pt x="90" y="21"/>
                      <a:pt x="90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4"/>
                      <a:pt x="82" y="11"/>
                      <a:pt x="78" y="9"/>
                    </a:cubicBezTo>
                    <a:cubicBezTo>
                      <a:pt x="73" y="6"/>
                      <a:pt x="66" y="5"/>
                      <a:pt x="57" y="5"/>
                    </a:cubicBezTo>
                    <a:cubicBezTo>
                      <a:pt x="51" y="5"/>
                      <a:pt x="45" y="6"/>
                      <a:pt x="40" y="8"/>
                    </a:cubicBezTo>
                    <a:cubicBezTo>
                      <a:pt x="36" y="9"/>
                      <a:pt x="31" y="12"/>
                      <a:pt x="28" y="15"/>
                    </a:cubicBezTo>
                    <a:cubicBezTo>
                      <a:pt x="24" y="18"/>
                      <a:pt x="21" y="23"/>
                      <a:pt x="19" y="28"/>
                    </a:cubicBezTo>
                    <a:cubicBezTo>
                      <a:pt x="17" y="33"/>
                      <a:pt x="16" y="39"/>
                      <a:pt x="16" y="47"/>
                    </a:cubicBezTo>
                    <a:cubicBezTo>
                      <a:pt x="16" y="61"/>
                      <a:pt x="20" y="72"/>
                      <a:pt x="29" y="80"/>
                    </a:cubicBezTo>
                    <a:cubicBezTo>
                      <a:pt x="37" y="88"/>
                      <a:pt x="49" y="92"/>
                      <a:pt x="63" y="92"/>
                    </a:cubicBezTo>
                    <a:cubicBezTo>
                      <a:pt x="70" y="92"/>
                      <a:pt x="76" y="91"/>
                      <a:pt x="81" y="90"/>
                    </a:cubicBezTo>
                    <a:cubicBezTo>
                      <a:pt x="85" y="89"/>
                      <a:pt x="89" y="87"/>
                      <a:pt x="92" y="84"/>
                    </a:cubicBezTo>
                    <a:lnTo>
                      <a:pt x="94" y="8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" name="Freeform 15"/>
              <p:cNvSpPr>
                <a:spLocks noChangeAspect="1"/>
              </p:cNvSpPr>
              <p:nvPr userDrawn="1"/>
            </p:nvSpPr>
            <p:spPr bwMode="auto">
              <a:xfrm>
                <a:off x="120650" y="6403975"/>
                <a:ext cx="77788" cy="82550"/>
              </a:xfrm>
              <a:custGeom>
                <a:avLst/>
                <a:gdLst>
                  <a:gd name="T0" fmla="*/ 94 w 94"/>
                  <a:gd name="T1" fmla="*/ 86 h 100"/>
                  <a:gd name="T2" fmla="*/ 91 w 94"/>
                  <a:gd name="T3" fmla="*/ 92 h 100"/>
                  <a:gd name="T4" fmla="*/ 75 w 94"/>
                  <a:gd name="T5" fmla="*/ 98 h 100"/>
                  <a:gd name="T6" fmla="*/ 57 w 94"/>
                  <a:gd name="T7" fmla="*/ 100 h 100"/>
                  <a:gd name="T8" fmla="*/ 37 w 94"/>
                  <a:gd name="T9" fmla="*/ 97 h 100"/>
                  <a:gd name="T10" fmla="*/ 21 w 94"/>
                  <a:gd name="T11" fmla="*/ 89 h 100"/>
                  <a:gd name="T12" fmla="*/ 9 w 94"/>
                  <a:gd name="T13" fmla="*/ 78 h 100"/>
                  <a:gd name="T14" fmla="*/ 2 w 94"/>
                  <a:gd name="T15" fmla="*/ 65 h 100"/>
                  <a:gd name="T16" fmla="*/ 0 w 94"/>
                  <a:gd name="T17" fmla="*/ 50 h 100"/>
                  <a:gd name="T18" fmla="*/ 16 w 94"/>
                  <a:gd name="T19" fmla="*/ 14 h 100"/>
                  <a:gd name="T20" fmla="*/ 59 w 94"/>
                  <a:gd name="T21" fmla="*/ 0 h 100"/>
                  <a:gd name="T22" fmla="*/ 71 w 94"/>
                  <a:gd name="T23" fmla="*/ 1 h 100"/>
                  <a:gd name="T24" fmla="*/ 84 w 94"/>
                  <a:gd name="T25" fmla="*/ 3 h 100"/>
                  <a:gd name="T26" fmla="*/ 94 w 94"/>
                  <a:gd name="T27" fmla="*/ 6 h 100"/>
                  <a:gd name="T28" fmla="*/ 91 w 94"/>
                  <a:gd name="T29" fmla="*/ 13 h 100"/>
                  <a:gd name="T30" fmla="*/ 90 w 94"/>
                  <a:gd name="T31" fmla="*/ 26 h 100"/>
                  <a:gd name="T32" fmla="*/ 86 w 94"/>
                  <a:gd name="T33" fmla="*/ 26 h 100"/>
                  <a:gd name="T34" fmla="*/ 85 w 94"/>
                  <a:gd name="T35" fmla="*/ 18 h 100"/>
                  <a:gd name="T36" fmla="*/ 78 w 94"/>
                  <a:gd name="T37" fmla="*/ 9 h 100"/>
                  <a:gd name="T38" fmla="*/ 57 w 94"/>
                  <a:gd name="T39" fmla="*/ 5 h 100"/>
                  <a:gd name="T40" fmla="*/ 40 w 94"/>
                  <a:gd name="T41" fmla="*/ 8 h 100"/>
                  <a:gd name="T42" fmla="*/ 28 w 94"/>
                  <a:gd name="T43" fmla="*/ 15 h 100"/>
                  <a:gd name="T44" fmla="*/ 19 w 94"/>
                  <a:gd name="T45" fmla="*/ 28 h 100"/>
                  <a:gd name="T46" fmla="*/ 16 w 94"/>
                  <a:gd name="T47" fmla="*/ 47 h 100"/>
                  <a:gd name="T48" fmla="*/ 29 w 94"/>
                  <a:gd name="T49" fmla="*/ 80 h 100"/>
                  <a:gd name="T50" fmla="*/ 63 w 94"/>
                  <a:gd name="T51" fmla="*/ 92 h 100"/>
                  <a:gd name="T52" fmla="*/ 81 w 94"/>
                  <a:gd name="T53" fmla="*/ 90 h 100"/>
                  <a:gd name="T54" fmla="*/ 92 w 94"/>
                  <a:gd name="T55" fmla="*/ 84 h 100"/>
                  <a:gd name="T56" fmla="*/ 94 w 94"/>
                  <a:gd name="T57" fmla="*/ 8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" h="100">
                    <a:moveTo>
                      <a:pt x="94" y="86"/>
                    </a:moveTo>
                    <a:cubicBezTo>
                      <a:pt x="91" y="92"/>
                      <a:pt x="91" y="92"/>
                      <a:pt x="91" y="92"/>
                    </a:cubicBezTo>
                    <a:cubicBezTo>
                      <a:pt x="85" y="95"/>
                      <a:pt x="80" y="97"/>
                      <a:pt x="75" y="98"/>
                    </a:cubicBezTo>
                    <a:cubicBezTo>
                      <a:pt x="69" y="99"/>
                      <a:pt x="64" y="100"/>
                      <a:pt x="57" y="100"/>
                    </a:cubicBezTo>
                    <a:cubicBezTo>
                      <a:pt x="50" y="100"/>
                      <a:pt x="43" y="99"/>
                      <a:pt x="37" y="97"/>
                    </a:cubicBezTo>
                    <a:cubicBezTo>
                      <a:pt x="31" y="95"/>
                      <a:pt x="25" y="93"/>
                      <a:pt x="21" y="89"/>
                    </a:cubicBezTo>
                    <a:cubicBezTo>
                      <a:pt x="16" y="86"/>
                      <a:pt x="12" y="83"/>
                      <a:pt x="9" y="78"/>
                    </a:cubicBezTo>
                    <a:cubicBezTo>
                      <a:pt x="6" y="74"/>
                      <a:pt x="4" y="70"/>
                      <a:pt x="2" y="65"/>
                    </a:cubicBezTo>
                    <a:cubicBezTo>
                      <a:pt x="1" y="61"/>
                      <a:pt x="0" y="55"/>
                      <a:pt x="0" y="50"/>
                    </a:cubicBezTo>
                    <a:cubicBezTo>
                      <a:pt x="0" y="35"/>
                      <a:pt x="5" y="24"/>
                      <a:pt x="16" y="14"/>
                    </a:cubicBezTo>
                    <a:cubicBezTo>
                      <a:pt x="26" y="5"/>
                      <a:pt x="41" y="0"/>
                      <a:pt x="59" y="0"/>
                    </a:cubicBezTo>
                    <a:cubicBezTo>
                      <a:pt x="63" y="0"/>
                      <a:pt x="67" y="0"/>
                      <a:pt x="71" y="1"/>
                    </a:cubicBezTo>
                    <a:cubicBezTo>
                      <a:pt x="74" y="1"/>
                      <a:pt x="79" y="2"/>
                      <a:pt x="84" y="3"/>
                    </a:cubicBezTo>
                    <a:cubicBezTo>
                      <a:pt x="89" y="5"/>
                      <a:pt x="92" y="6"/>
                      <a:pt x="94" y="6"/>
                    </a:cubicBezTo>
                    <a:cubicBezTo>
                      <a:pt x="93" y="8"/>
                      <a:pt x="92" y="11"/>
                      <a:pt x="91" y="13"/>
                    </a:cubicBezTo>
                    <a:cubicBezTo>
                      <a:pt x="91" y="17"/>
                      <a:pt x="90" y="21"/>
                      <a:pt x="90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4"/>
                      <a:pt x="82" y="11"/>
                      <a:pt x="78" y="9"/>
                    </a:cubicBezTo>
                    <a:cubicBezTo>
                      <a:pt x="73" y="6"/>
                      <a:pt x="66" y="5"/>
                      <a:pt x="57" y="5"/>
                    </a:cubicBezTo>
                    <a:cubicBezTo>
                      <a:pt x="51" y="5"/>
                      <a:pt x="45" y="6"/>
                      <a:pt x="40" y="8"/>
                    </a:cubicBezTo>
                    <a:cubicBezTo>
                      <a:pt x="36" y="9"/>
                      <a:pt x="31" y="12"/>
                      <a:pt x="28" y="15"/>
                    </a:cubicBezTo>
                    <a:cubicBezTo>
                      <a:pt x="24" y="18"/>
                      <a:pt x="21" y="23"/>
                      <a:pt x="19" y="28"/>
                    </a:cubicBezTo>
                    <a:cubicBezTo>
                      <a:pt x="17" y="33"/>
                      <a:pt x="16" y="39"/>
                      <a:pt x="16" y="47"/>
                    </a:cubicBezTo>
                    <a:cubicBezTo>
                      <a:pt x="16" y="61"/>
                      <a:pt x="20" y="72"/>
                      <a:pt x="29" y="80"/>
                    </a:cubicBezTo>
                    <a:cubicBezTo>
                      <a:pt x="37" y="88"/>
                      <a:pt x="49" y="92"/>
                      <a:pt x="63" y="92"/>
                    </a:cubicBezTo>
                    <a:cubicBezTo>
                      <a:pt x="70" y="92"/>
                      <a:pt x="76" y="91"/>
                      <a:pt x="81" y="90"/>
                    </a:cubicBezTo>
                    <a:cubicBezTo>
                      <a:pt x="85" y="89"/>
                      <a:pt x="89" y="87"/>
                      <a:pt x="92" y="84"/>
                    </a:cubicBezTo>
                    <a:lnTo>
                      <a:pt x="94" y="8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" name="Freeform 16"/>
              <p:cNvSpPr>
                <a:spLocks noChangeAspect="1"/>
              </p:cNvSpPr>
              <p:nvPr userDrawn="1"/>
            </p:nvSpPr>
            <p:spPr bwMode="auto">
              <a:xfrm>
                <a:off x="153988" y="6300788"/>
                <a:ext cx="106363" cy="79375"/>
              </a:xfrm>
              <a:custGeom>
                <a:avLst/>
                <a:gdLst>
                  <a:gd name="T0" fmla="*/ 0 w 130"/>
                  <a:gd name="T1" fmla="*/ 4 h 97"/>
                  <a:gd name="T2" fmla="*/ 0 w 130"/>
                  <a:gd name="T3" fmla="*/ 0 h 97"/>
                  <a:gd name="T4" fmla="*/ 14 w 130"/>
                  <a:gd name="T5" fmla="*/ 0 h 97"/>
                  <a:gd name="T6" fmla="*/ 27 w 130"/>
                  <a:gd name="T7" fmla="*/ 0 h 97"/>
                  <a:gd name="T8" fmla="*/ 38 w 130"/>
                  <a:gd name="T9" fmla="*/ 24 h 97"/>
                  <a:gd name="T10" fmla="*/ 65 w 130"/>
                  <a:gd name="T11" fmla="*/ 76 h 97"/>
                  <a:gd name="T12" fmla="*/ 89 w 130"/>
                  <a:gd name="T13" fmla="*/ 28 h 97"/>
                  <a:gd name="T14" fmla="*/ 102 w 130"/>
                  <a:gd name="T15" fmla="*/ 0 h 97"/>
                  <a:gd name="T16" fmla="*/ 115 w 130"/>
                  <a:gd name="T17" fmla="*/ 0 h 97"/>
                  <a:gd name="T18" fmla="*/ 130 w 130"/>
                  <a:gd name="T19" fmla="*/ 0 h 97"/>
                  <a:gd name="T20" fmla="*/ 130 w 130"/>
                  <a:gd name="T21" fmla="*/ 4 h 97"/>
                  <a:gd name="T22" fmla="*/ 120 w 130"/>
                  <a:gd name="T23" fmla="*/ 5 h 97"/>
                  <a:gd name="T24" fmla="*/ 118 w 130"/>
                  <a:gd name="T25" fmla="*/ 7 h 97"/>
                  <a:gd name="T26" fmla="*/ 117 w 130"/>
                  <a:gd name="T27" fmla="*/ 13 h 97"/>
                  <a:gd name="T28" fmla="*/ 116 w 130"/>
                  <a:gd name="T29" fmla="*/ 32 h 97"/>
                  <a:gd name="T30" fmla="*/ 116 w 130"/>
                  <a:gd name="T31" fmla="*/ 63 h 97"/>
                  <a:gd name="T32" fmla="*/ 117 w 130"/>
                  <a:gd name="T33" fmla="*/ 81 h 97"/>
                  <a:gd name="T34" fmla="*/ 118 w 130"/>
                  <a:gd name="T35" fmla="*/ 89 h 97"/>
                  <a:gd name="T36" fmla="*/ 120 w 130"/>
                  <a:gd name="T37" fmla="*/ 90 h 97"/>
                  <a:gd name="T38" fmla="*/ 130 w 130"/>
                  <a:gd name="T39" fmla="*/ 91 h 97"/>
                  <a:gd name="T40" fmla="*/ 130 w 130"/>
                  <a:gd name="T41" fmla="*/ 95 h 97"/>
                  <a:gd name="T42" fmla="*/ 110 w 130"/>
                  <a:gd name="T43" fmla="*/ 95 h 97"/>
                  <a:gd name="T44" fmla="*/ 89 w 130"/>
                  <a:gd name="T45" fmla="*/ 95 h 97"/>
                  <a:gd name="T46" fmla="*/ 89 w 130"/>
                  <a:gd name="T47" fmla="*/ 91 h 97"/>
                  <a:gd name="T48" fmla="*/ 100 w 130"/>
                  <a:gd name="T49" fmla="*/ 90 h 97"/>
                  <a:gd name="T50" fmla="*/ 102 w 130"/>
                  <a:gd name="T51" fmla="*/ 89 h 97"/>
                  <a:gd name="T52" fmla="*/ 103 w 130"/>
                  <a:gd name="T53" fmla="*/ 82 h 97"/>
                  <a:gd name="T54" fmla="*/ 103 w 130"/>
                  <a:gd name="T55" fmla="*/ 63 h 97"/>
                  <a:gd name="T56" fmla="*/ 103 w 130"/>
                  <a:gd name="T57" fmla="*/ 14 h 97"/>
                  <a:gd name="T58" fmla="*/ 79 w 130"/>
                  <a:gd name="T59" fmla="*/ 62 h 97"/>
                  <a:gd name="T60" fmla="*/ 70 w 130"/>
                  <a:gd name="T61" fmla="*/ 81 h 97"/>
                  <a:gd name="T62" fmla="*/ 63 w 130"/>
                  <a:gd name="T63" fmla="*/ 97 h 97"/>
                  <a:gd name="T64" fmla="*/ 60 w 130"/>
                  <a:gd name="T65" fmla="*/ 97 h 97"/>
                  <a:gd name="T66" fmla="*/ 59 w 130"/>
                  <a:gd name="T67" fmla="*/ 93 h 97"/>
                  <a:gd name="T68" fmla="*/ 54 w 130"/>
                  <a:gd name="T69" fmla="*/ 83 h 97"/>
                  <a:gd name="T70" fmla="*/ 20 w 130"/>
                  <a:gd name="T71" fmla="*/ 16 h 97"/>
                  <a:gd name="T72" fmla="*/ 20 w 130"/>
                  <a:gd name="T73" fmla="*/ 63 h 97"/>
                  <a:gd name="T74" fmla="*/ 20 w 130"/>
                  <a:gd name="T75" fmla="*/ 81 h 97"/>
                  <a:gd name="T76" fmla="*/ 22 w 130"/>
                  <a:gd name="T77" fmla="*/ 89 h 97"/>
                  <a:gd name="T78" fmla="*/ 24 w 130"/>
                  <a:gd name="T79" fmla="*/ 90 h 97"/>
                  <a:gd name="T80" fmla="*/ 34 w 130"/>
                  <a:gd name="T81" fmla="*/ 91 h 97"/>
                  <a:gd name="T82" fmla="*/ 34 w 130"/>
                  <a:gd name="T83" fmla="*/ 95 h 97"/>
                  <a:gd name="T84" fmla="*/ 17 w 130"/>
                  <a:gd name="T85" fmla="*/ 95 h 97"/>
                  <a:gd name="T86" fmla="*/ 0 w 130"/>
                  <a:gd name="T87" fmla="*/ 95 h 97"/>
                  <a:gd name="T88" fmla="*/ 0 w 130"/>
                  <a:gd name="T89" fmla="*/ 91 h 97"/>
                  <a:gd name="T90" fmla="*/ 10 w 130"/>
                  <a:gd name="T91" fmla="*/ 90 h 97"/>
                  <a:gd name="T92" fmla="*/ 12 w 130"/>
                  <a:gd name="T93" fmla="*/ 89 h 97"/>
                  <a:gd name="T94" fmla="*/ 13 w 130"/>
                  <a:gd name="T95" fmla="*/ 82 h 97"/>
                  <a:gd name="T96" fmla="*/ 14 w 130"/>
                  <a:gd name="T97" fmla="*/ 63 h 97"/>
                  <a:gd name="T98" fmla="*/ 14 w 130"/>
                  <a:gd name="T99" fmla="*/ 32 h 97"/>
                  <a:gd name="T100" fmla="*/ 13 w 130"/>
                  <a:gd name="T101" fmla="*/ 14 h 97"/>
                  <a:gd name="T102" fmla="*/ 12 w 130"/>
                  <a:gd name="T103" fmla="*/ 7 h 97"/>
                  <a:gd name="T104" fmla="*/ 10 w 130"/>
                  <a:gd name="T105" fmla="*/ 5 h 97"/>
                  <a:gd name="T106" fmla="*/ 0 w 130"/>
                  <a:gd name="T107" fmla="*/ 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0" h="97">
                    <a:moveTo>
                      <a:pt x="0" y="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9" y="0"/>
                      <a:pt x="14" y="0"/>
                    </a:cubicBezTo>
                    <a:cubicBezTo>
                      <a:pt x="18" y="0"/>
                      <a:pt x="23" y="0"/>
                      <a:pt x="27" y="0"/>
                    </a:cubicBezTo>
                    <a:cubicBezTo>
                      <a:pt x="31" y="9"/>
                      <a:pt x="35" y="17"/>
                      <a:pt x="38" y="24"/>
                    </a:cubicBezTo>
                    <a:cubicBezTo>
                      <a:pt x="65" y="76"/>
                      <a:pt x="65" y="76"/>
                      <a:pt x="65" y="76"/>
                    </a:cubicBezTo>
                    <a:cubicBezTo>
                      <a:pt x="89" y="28"/>
                      <a:pt x="89" y="28"/>
                      <a:pt x="89" y="28"/>
                    </a:cubicBezTo>
                    <a:cubicBezTo>
                      <a:pt x="96" y="15"/>
                      <a:pt x="100" y="5"/>
                      <a:pt x="102" y="0"/>
                    </a:cubicBezTo>
                    <a:cubicBezTo>
                      <a:pt x="107" y="0"/>
                      <a:pt x="112" y="0"/>
                      <a:pt x="115" y="0"/>
                    </a:cubicBezTo>
                    <a:cubicBezTo>
                      <a:pt x="118" y="0"/>
                      <a:pt x="123" y="0"/>
                      <a:pt x="130" y="0"/>
                    </a:cubicBezTo>
                    <a:cubicBezTo>
                      <a:pt x="130" y="4"/>
                      <a:pt x="130" y="4"/>
                      <a:pt x="130" y="4"/>
                    </a:cubicBezTo>
                    <a:cubicBezTo>
                      <a:pt x="125" y="4"/>
                      <a:pt x="121" y="5"/>
                      <a:pt x="120" y="5"/>
                    </a:cubicBezTo>
                    <a:cubicBezTo>
                      <a:pt x="119" y="5"/>
                      <a:pt x="118" y="6"/>
                      <a:pt x="118" y="7"/>
                    </a:cubicBezTo>
                    <a:cubicBezTo>
                      <a:pt x="117" y="8"/>
                      <a:pt x="117" y="10"/>
                      <a:pt x="117" y="13"/>
                    </a:cubicBezTo>
                    <a:cubicBezTo>
                      <a:pt x="116" y="14"/>
                      <a:pt x="116" y="20"/>
                      <a:pt x="116" y="32"/>
                    </a:cubicBezTo>
                    <a:cubicBezTo>
                      <a:pt x="116" y="63"/>
                      <a:pt x="116" y="63"/>
                      <a:pt x="116" y="63"/>
                    </a:cubicBezTo>
                    <a:cubicBezTo>
                      <a:pt x="116" y="69"/>
                      <a:pt x="116" y="75"/>
                      <a:pt x="117" y="81"/>
                    </a:cubicBezTo>
                    <a:cubicBezTo>
                      <a:pt x="117" y="85"/>
                      <a:pt x="117" y="88"/>
                      <a:pt x="118" y="89"/>
                    </a:cubicBezTo>
                    <a:cubicBezTo>
                      <a:pt x="118" y="89"/>
                      <a:pt x="119" y="90"/>
                      <a:pt x="120" y="90"/>
                    </a:cubicBezTo>
                    <a:cubicBezTo>
                      <a:pt x="121" y="91"/>
                      <a:pt x="125" y="91"/>
                      <a:pt x="130" y="91"/>
                    </a:cubicBezTo>
                    <a:cubicBezTo>
                      <a:pt x="130" y="95"/>
                      <a:pt x="130" y="95"/>
                      <a:pt x="130" y="95"/>
                    </a:cubicBezTo>
                    <a:cubicBezTo>
                      <a:pt x="121" y="95"/>
                      <a:pt x="114" y="95"/>
                      <a:pt x="110" y="95"/>
                    </a:cubicBezTo>
                    <a:cubicBezTo>
                      <a:pt x="107" y="95"/>
                      <a:pt x="100" y="95"/>
                      <a:pt x="89" y="95"/>
                    </a:cubicBezTo>
                    <a:cubicBezTo>
                      <a:pt x="89" y="91"/>
                      <a:pt x="89" y="91"/>
                      <a:pt x="89" y="91"/>
                    </a:cubicBezTo>
                    <a:cubicBezTo>
                      <a:pt x="95" y="91"/>
                      <a:pt x="98" y="91"/>
                      <a:pt x="100" y="90"/>
                    </a:cubicBezTo>
                    <a:cubicBezTo>
                      <a:pt x="101" y="90"/>
                      <a:pt x="102" y="89"/>
                      <a:pt x="102" y="89"/>
                    </a:cubicBezTo>
                    <a:cubicBezTo>
                      <a:pt x="103" y="88"/>
                      <a:pt x="103" y="86"/>
                      <a:pt x="103" y="82"/>
                    </a:cubicBezTo>
                    <a:cubicBezTo>
                      <a:pt x="103" y="81"/>
                      <a:pt x="103" y="75"/>
                      <a:pt x="103" y="63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5" y="70"/>
                      <a:pt x="72" y="76"/>
                      <a:pt x="70" y="81"/>
                    </a:cubicBezTo>
                    <a:cubicBezTo>
                      <a:pt x="69" y="84"/>
                      <a:pt x="66" y="89"/>
                      <a:pt x="63" y="9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60" y="95"/>
                      <a:pt x="59" y="94"/>
                      <a:pt x="59" y="9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9"/>
                      <a:pt x="20" y="75"/>
                      <a:pt x="20" y="81"/>
                    </a:cubicBezTo>
                    <a:cubicBezTo>
                      <a:pt x="21" y="85"/>
                      <a:pt x="21" y="88"/>
                      <a:pt x="22" y="89"/>
                    </a:cubicBezTo>
                    <a:cubicBezTo>
                      <a:pt x="22" y="89"/>
                      <a:pt x="23" y="90"/>
                      <a:pt x="24" y="90"/>
                    </a:cubicBezTo>
                    <a:cubicBezTo>
                      <a:pt x="25" y="91"/>
                      <a:pt x="29" y="91"/>
                      <a:pt x="34" y="91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0"/>
                    </a:cubicBezTo>
                    <a:cubicBezTo>
                      <a:pt x="11" y="90"/>
                      <a:pt x="12" y="89"/>
                      <a:pt x="12" y="89"/>
                    </a:cubicBezTo>
                    <a:cubicBezTo>
                      <a:pt x="13" y="88"/>
                      <a:pt x="13" y="86"/>
                      <a:pt x="13" y="82"/>
                    </a:cubicBezTo>
                    <a:cubicBezTo>
                      <a:pt x="13" y="81"/>
                      <a:pt x="13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3" y="20"/>
                      <a:pt x="13" y="14"/>
                    </a:cubicBezTo>
                    <a:cubicBezTo>
                      <a:pt x="13" y="10"/>
                      <a:pt x="13" y="8"/>
                      <a:pt x="12" y="7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8" y="5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" name="Freeform 17"/>
              <p:cNvSpPr>
                <a:spLocks noChangeAspect="1" noEditPoints="1"/>
              </p:cNvSpPr>
              <p:nvPr userDrawn="1"/>
            </p:nvSpPr>
            <p:spPr bwMode="auto">
              <a:xfrm>
                <a:off x="265113" y="6299200"/>
                <a:ext cx="87313" cy="79375"/>
              </a:xfrm>
              <a:custGeom>
                <a:avLst/>
                <a:gdLst>
                  <a:gd name="T0" fmla="*/ 15 w 107"/>
                  <a:gd name="T1" fmla="*/ 96 h 96"/>
                  <a:gd name="T2" fmla="*/ 33 w 107"/>
                  <a:gd name="T3" fmla="*/ 96 h 96"/>
                  <a:gd name="T4" fmla="*/ 33 w 107"/>
                  <a:gd name="T5" fmla="*/ 92 h 96"/>
                  <a:gd name="T6" fmla="*/ 24 w 107"/>
                  <a:gd name="T7" fmla="*/ 92 h 96"/>
                  <a:gd name="T8" fmla="*/ 21 w 107"/>
                  <a:gd name="T9" fmla="*/ 90 h 96"/>
                  <a:gd name="T10" fmla="*/ 21 w 107"/>
                  <a:gd name="T11" fmla="*/ 89 h 96"/>
                  <a:gd name="T12" fmla="*/ 23 w 107"/>
                  <a:gd name="T13" fmla="*/ 82 h 96"/>
                  <a:gd name="T14" fmla="*/ 30 w 107"/>
                  <a:gd name="T15" fmla="*/ 65 h 96"/>
                  <a:gd name="T16" fmla="*/ 71 w 107"/>
                  <a:gd name="T17" fmla="*/ 65 h 96"/>
                  <a:gd name="T18" fmla="*/ 80 w 107"/>
                  <a:gd name="T19" fmla="*/ 85 h 96"/>
                  <a:gd name="T20" fmla="*/ 81 w 107"/>
                  <a:gd name="T21" fmla="*/ 89 h 96"/>
                  <a:gd name="T22" fmla="*/ 80 w 107"/>
                  <a:gd name="T23" fmla="*/ 91 h 96"/>
                  <a:gd name="T24" fmla="*/ 78 w 107"/>
                  <a:gd name="T25" fmla="*/ 92 h 96"/>
                  <a:gd name="T26" fmla="*/ 68 w 107"/>
                  <a:gd name="T27" fmla="*/ 92 h 96"/>
                  <a:gd name="T28" fmla="*/ 68 w 107"/>
                  <a:gd name="T29" fmla="*/ 96 h 96"/>
                  <a:gd name="T30" fmla="*/ 91 w 107"/>
                  <a:gd name="T31" fmla="*/ 96 h 96"/>
                  <a:gd name="T32" fmla="*/ 107 w 107"/>
                  <a:gd name="T33" fmla="*/ 96 h 96"/>
                  <a:gd name="T34" fmla="*/ 107 w 107"/>
                  <a:gd name="T35" fmla="*/ 92 h 96"/>
                  <a:gd name="T36" fmla="*/ 99 w 107"/>
                  <a:gd name="T37" fmla="*/ 91 h 96"/>
                  <a:gd name="T38" fmla="*/ 96 w 107"/>
                  <a:gd name="T39" fmla="*/ 88 h 96"/>
                  <a:gd name="T40" fmla="*/ 87 w 107"/>
                  <a:gd name="T41" fmla="*/ 68 h 96"/>
                  <a:gd name="T42" fmla="*/ 56 w 107"/>
                  <a:gd name="T43" fmla="*/ 0 h 96"/>
                  <a:gd name="T44" fmla="*/ 52 w 107"/>
                  <a:gd name="T45" fmla="*/ 0 h 96"/>
                  <a:gd name="T46" fmla="*/ 40 w 107"/>
                  <a:gd name="T47" fmla="*/ 28 h 96"/>
                  <a:gd name="T48" fmla="*/ 22 w 107"/>
                  <a:gd name="T49" fmla="*/ 66 h 96"/>
                  <a:gd name="T50" fmla="*/ 13 w 107"/>
                  <a:gd name="T51" fmla="*/ 85 h 96"/>
                  <a:gd name="T52" fmla="*/ 9 w 107"/>
                  <a:gd name="T53" fmla="*/ 90 h 96"/>
                  <a:gd name="T54" fmla="*/ 7 w 107"/>
                  <a:gd name="T55" fmla="*/ 92 h 96"/>
                  <a:gd name="T56" fmla="*/ 0 w 107"/>
                  <a:gd name="T57" fmla="*/ 92 h 96"/>
                  <a:gd name="T58" fmla="*/ 0 w 107"/>
                  <a:gd name="T59" fmla="*/ 96 h 96"/>
                  <a:gd name="T60" fmla="*/ 15 w 107"/>
                  <a:gd name="T61" fmla="*/ 96 h 96"/>
                  <a:gd name="T62" fmla="*/ 51 w 107"/>
                  <a:gd name="T63" fmla="*/ 18 h 96"/>
                  <a:gd name="T64" fmla="*/ 68 w 107"/>
                  <a:gd name="T65" fmla="*/ 59 h 96"/>
                  <a:gd name="T66" fmla="*/ 33 w 107"/>
                  <a:gd name="T67" fmla="*/ 59 h 96"/>
                  <a:gd name="T68" fmla="*/ 51 w 107"/>
                  <a:gd name="T69" fmla="*/ 1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" h="96">
                    <a:moveTo>
                      <a:pt x="15" y="96"/>
                    </a:moveTo>
                    <a:cubicBezTo>
                      <a:pt x="19" y="96"/>
                      <a:pt x="25" y="96"/>
                      <a:pt x="33" y="96"/>
                    </a:cubicBezTo>
                    <a:cubicBezTo>
                      <a:pt x="33" y="92"/>
                      <a:pt x="33" y="92"/>
                      <a:pt x="33" y="92"/>
                    </a:cubicBezTo>
                    <a:cubicBezTo>
                      <a:pt x="28" y="92"/>
                      <a:pt x="25" y="92"/>
                      <a:pt x="24" y="92"/>
                    </a:cubicBezTo>
                    <a:cubicBezTo>
                      <a:pt x="22" y="91"/>
                      <a:pt x="22" y="91"/>
                      <a:pt x="21" y="90"/>
                    </a:cubicBezTo>
                    <a:cubicBezTo>
                      <a:pt x="21" y="90"/>
                      <a:pt x="21" y="89"/>
                      <a:pt x="21" y="89"/>
                    </a:cubicBezTo>
                    <a:cubicBezTo>
                      <a:pt x="21" y="87"/>
                      <a:pt x="21" y="85"/>
                      <a:pt x="23" y="82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1" y="87"/>
                      <a:pt x="81" y="88"/>
                      <a:pt x="81" y="89"/>
                    </a:cubicBezTo>
                    <a:cubicBezTo>
                      <a:pt x="81" y="90"/>
                      <a:pt x="81" y="90"/>
                      <a:pt x="80" y="91"/>
                    </a:cubicBezTo>
                    <a:cubicBezTo>
                      <a:pt x="80" y="91"/>
                      <a:pt x="79" y="91"/>
                      <a:pt x="78" y="92"/>
                    </a:cubicBezTo>
                    <a:cubicBezTo>
                      <a:pt x="77" y="92"/>
                      <a:pt x="74" y="92"/>
                      <a:pt x="68" y="92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4" y="96"/>
                      <a:pt x="99" y="96"/>
                      <a:pt x="107" y="96"/>
                    </a:cubicBezTo>
                    <a:cubicBezTo>
                      <a:pt x="107" y="92"/>
                      <a:pt x="107" y="92"/>
                      <a:pt x="107" y="92"/>
                    </a:cubicBezTo>
                    <a:cubicBezTo>
                      <a:pt x="103" y="92"/>
                      <a:pt x="100" y="92"/>
                      <a:pt x="99" y="91"/>
                    </a:cubicBezTo>
                    <a:cubicBezTo>
                      <a:pt x="98" y="91"/>
                      <a:pt x="97" y="90"/>
                      <a:pt x="96" y="88"/>
                    </a:cubicBezTo>
                    <a:cubicBezTo>
                      <a:pt x="95" y="85"/>
                      <a:pt x="92" y="79"/>
                      <a:pt x="87" y="68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6" y="14"/>
                      <a:pt x="42" y="24"/>
                      <a:pt x="40" y="28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17" y="77"/>
                      <a:pt x="13" y="83"/>
                      <a:pt x="13" y="85"/>
                    </a:cubicBezTo>
                    <a:cubicBezTo>
                      <a:pt x="11" y="88"/>
                      <a:pt x="10" y="90"/>
                      <a:pt x="9" y="90"/>
                    </a:cubicBezTo>
                    <a:cubicBezTo>
                      <a:pt x="8" y="91"/>
                      <a:pt x="8" y="91"/>
                      <a:pt x="7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5" y="96"/>
                      <a:pt x="10" y="96"/>
                      <a:pt x="15" y="96"/>
                    </a:cubicBezTo>
                    <a:close/>
                    <a:moveTo>
                      <a:pt x="51" y="18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33" y="59"/>
                      <a:pt x="33" y="59"/>
                      <a:pt x="33" y="59"/>
                    </a:cubicBezTo>
                    <a:lnTo>
                      <a:pt x="51" y="1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" name="Freeform 18"/>
              <p:cNvSpPr>
                <a:spLocks noChangeAspect="1"/>
              </p:cNvSpPr>
              <p:nvPr userDrawn="1"/>
            </p:nvSpPr>
            <p:spPr bwMode="auto">
              <a:xfrm>
                <a:off x="336550" y="6300788"/>
                <a:ext cx="77788" cy="69850"/>
              </a:xfrm>
              <a:custGeom>
                <a:avLst/>
                <a:gdLst>
                  <a:gd name="T0" fmla="*/ 77 w 105"/>
                  <a:gd name="T1" fmla="*/ 14 h 95"/>
                  <a:gd name="T2" fmla="*/ 82 w 105"/>
                  <a:gd name="T3" fmla="*/ 7 h 95"/>
                  <a:gd name="T4" fmla="*/ 80 w 105"/>
                  <a:gd name="T5" fmla="*/ 5 h 95"/>
                  <a:gd name="T6" fmla="*/ 70 w 105"/>
                  <a:gd name="T7" fmla="*/ 4 h 95"/>
                  <a:gd name="T8" fmla="*/ 70 w 105"/>
                  <a:gd name="T9" fmla="*/ 0 h 95"/>
                  <a:gd name="T10" fmla="*/ 89 w 105"/>
                  <a:gd name="T11" fmla="*/ 0 h 95"/>
                  <a:gd name="T12" fmla="*/ 105 w 105"/>
                  <a:gd name="T13" fmla="*/ 0 h 95"/>
                  <a:gd name="T14" fmla="*/ 105 w 105"/>
                  <a:gd name="T15" fmla="*/ 4 h 95"/>
                  <a:gd name="T16" fmla="*/ 96 w 105"/>
                  <a:gd name="T17" fmla="*/ 5 h 95"/>
                  <a:gd name="T18" fmla="*/ 92 w 105"/>
                  <a:gd name="T19" fmla="*/ 7 h 95"/>
                  <a:gd name="T20" fmla="*/ 87 w 105"/>
                  <a:gd name="T21" fmla="*/ 13 h 95"/>
                  <a:gd name="T22" fmla="*/ 66 w 105"/>
                  <a:gd name="T23" fmla="*/ 43 h 95"/>
                  <a:gd name="T24" fmla="*/ 59 w 105"/>
                  <a:gd name="T25" fmla="*/ 54 h 95"/>
                  <a:gd name="T26" fmla="*/ 59 w 105"/>
                  <a:gd name="T27" fmla="*/ 58 h 95"/>
                  <a:gd name="T28" fmla="*/ 59 w 105"/>
                  <a:gd name="T29" fmla="*/ 63 h 95"/>
                  <a:gd name="T30" fmla="*/ 59 w 105"/>
                  <a:gd name="T31" fmla="*/ 81 h 95"/>
                  <a:gd name="T32" fmla="*/ 60 w 105"/>
                  <a:gd name="T33" fmla="*/ 89 h 95"/>
                  <a:gd name="T34" fmla="*/ 63 w 105"/>
                  <a:gd name="T35" fmla="*/ 90 h 95"/>
                  <a:gd name="T36" fmla="*/ 73 w 105"/>
                  <a:gd name="T37" fmla="*/ 91 h 95"/>
                  <a:gd name="T38" fmla="*/ 73 w 105"/>
                  <a:gd name="T39" fmla="*/ 95 h 95"/>
                  <a:gd name="T40" fmla="*/ 53 w 105"/>
                  <a:gd name="T41" fmla="*/ 95 h 95"/>
                  <a:gd name="T42" fmla="*/ 32 w 105"/>
                  <a:gd name="T43" fmla="*/ 95 h 95"/>
                  <a:gd name="T44" fmla="*/ 32 w 105"/>
                  <a:gd name="T45" fmla="*/ 91 h 95"/>
                  <a:gd name="T46" fmla="*/ 42 w 105"/>
                  <a:gd name="T47" fmla="*/ 90 h 95"/>
                  <a:gd name="T48" fmla="*/ 44 w 105"/>
                  <a:gd name="T49" fmla="*/ 89 h 95"/>
                  <a:gd name="T50" fmla="*/ 45 w 105"/>
                  <a:gd name="T51" fmla="*/ 82 h 95"/>
                  <a:gd name="T52" fmla="*/ 46 w 105"/>
                  <a:gd name="T53" fmla="*/ 63 h 95"/>
                  <a:gd name="T54" fmla="*/ 46 w 105"/>
                  <a:gd name="T55" fmla="*/ 56 h 95"/>
                  <a:gd name="T56" fmla="*/ 43 w 105"/>
                  <a:gd name="T57" fmla="*/ 50 h 95"/>
                  <a:gd name="T58" fmla="*/ 35 w 105"/>
                  <a:gd name="T59" fmla="*/ 39 h 95"/>
                  <a:gd name="T60" fmla="*/ 17 w 105"/>
                  <a:gd name="T61" fmla="*/ 13 h 95"/>
                  <a:gd name="T62" fmla="*/ 13 w 105"/>
                  <a:gd name="T63" fmla="*/ 7 h 95"/>
                  <a:gd name="T64" fmla="*/ 9 w 105"/>
                  <a:gd name="T65" fmla="*/ 5 h 95"/>
                  <a:gd name="T66" fmla="*/ 0 w 105"/>
                  <a:gd name="T67" fmla="*/ 4 h 95"/>
                  <a:gd name="T68" fmla="*/ 0 w 105"/>
                  <a:gd name="T69" fmla="*/ 0 h 95"/>
                  <a:gd name="T70" fmla="*/ 17 w 105"/>
                  <a:gd name="T71" fmla="*/ 0 h 95"/>
                  <a:gd name="T72" fmla="*/ 43 w 105"/>
                  <a:gd name="T73" fmla="*/ 0 h 95"/>
                  <a:gd name="T74" fmla="*/ 43 w 105"/>
                  <a:gd name="T75" fmla="*/ 4 h 95"/>
                  <a:gd name="T76" fmla="*/ 32 w 105"/>
                  <a:gd name="T77" fmla="*/ 5 h 95"/>
                  <a:gd name="T78" fmla="*/ 30 w 105"/>
                  <a:gd name="T79" fmla="*/ 7 h 95"/>
                  <a:gd name="T80" fmla="*/ 34 w 105"/>
                  <a:gd name="T81" fmla="*/ 14 h 95"/>
                  <a:gd name="T82" fmla="*/ 55 w 105"/>
                  <a:gd name="T83" fmla="*/ 48 h 95"/>
                  <a:gd name="T84" fmla="*/ 77 w 105"/>
                  <a:gd name="T85" fmla="*/ 1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5" h="95">
                    <a:moveTo>
                      <a:pt x="77" y="14"/>
                    </a:moveTo>
                    <a:cubicBezTo>
                      <a:pt x="80" y="10"/>
                      <a:pt x="82" y="7"/>
                      <a:pt x="82" y="7"/>
                    </a:cubicBezTo>
                    <a:cubicBezTo>
                      <a:pt x="82" y="6"/>
                      <a:pt x="81" y="5"/>
                      <a:pt x="80" y="5"/>
                    </a:cubicBezTo>
                    <a:cubicBezTo>
                      <a:pt x="79" y="5"/>
                      <a:pt x="75" y="4"/>
                      <a:pt x="70" y="4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9" y="0"/>
                      <a:pt x="84" y="0"/>
                      <a:pt x="89" y="0"/>
                    </a:cubicBezTo>
                    <a:cubicBezTo>
                      <a:pt x="93" y="0"/>
                      <a:pt x="96" y="0"/>
                      <a:pt x="105" y="0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0" y="4"/>
                      <a:pt x="97" y="5"/>
                      <a:pt x="96" y="5"/>
                    </a:cubicBezTo>
                    <a:cubicBezTo>
                      <a:pt x="95" y="5"/>
                      <a:pt x="93" y="6"/>
                      <a:pt x="92" y="7"/>
                    </a:cubicBezTo>
                    <a:cubicBezTo>
                      <a:pt x="91" y="7"/>
                      <a:pt x="89" y="10"/>
                      <a:pt x="87" y="1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2" y="49"/>
                      <a:pt x="60" y="53"/>
                      <a:pt x="59" y="54"/>
                    </a:cubicBezTo>
                    <a:cubicBezTo>
                      <a:pt x="59" y="56"/>
                      <a:pt x="59" y="57"/>
                      <a:pt x="59" y="58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9" y="69"/>
                      <a:pt x="59" y="75"/>
                      <a:pt x="59" y="81"/>
                    </a:cubicBezTo>
                    <a:cubicBezTo>
                      <a:pt x="59" y="85"/>
                      <a:pt x="60" y="88"/>
                      <a:pt x="60" y="89"/>
                    </a:cubicBezTo>
                    <a:cubicBezTo>
                      <a:pt x="61" y="89"/>
                      <a:pt x="61" y="90"/>
                      <a:pt x="63" y="90"/>
                    </a:cubicBezTo>
                    <a:cubicBezTo>
                      <a:pt x="64" y="91"/>
                      <a:pt x="67" y="91"/>
                      <a:pt x="73" y="91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65" y="95"/>
                      <a:pt x="58" y="95"/>
                      <a:pt x="53" y="95"/>
                    </a:cubicBezTo>
                    <a:cubicBezTo>
                      <a:pt x="47" y="95"/>
                      <a:pt x="40" y="95"/>
                      <a:pt x="32" y="95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37" y="91"/>
                      <a:pt x="40" y="91"/>
                      <a:pt x="42" y="90"/>
                    </a:cubicBezTo>
                    <a:cubicBezTo>
                      <a:pt x="43" y="90"/>
                      <a:pt x="44" y="90"/>
                      <a:pt x="44" y="89"/>
                    </a:cubicBezTo>
                    <a:cubicBezTo>
                      <a:pt x="45" y="88"/>
                      <a:pt x="45" y="86"/>
                      <a:pt x="45" y="82"/>
                    </a:cubicBezTo>
                    <a:cubicBezTo>
                      <a:pt x="45" y="81"/>
                      <a:pt x="45" y="75"/>
                      <a:pt x="46" y="63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4"/>
                      <a:pt x="44" y="52"/>
                      <a:pt x="43" y="50"/>
                    </a:cubicBezTo>
                    <a:cubicBezTo>
                      <a:pt x="42" y="49"/>
                      <a:pt x="40" y="45"/>
                      <a:pt x="35" y="3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5" y="10"/>
                      <a:pt x="14" y="7"/>
                      <a:pt x="13" y="7"/>
                    </a:cubicBezTo>
                    <a:cubicBezTo>
                      <a:pt x="12" y="6"/>
                      <a:pt x="10" y="5"/>
                      <a:pt x="9" y="5"/>
                    </a:cubicBezTo>
                    <a:cubicBezTo>
                      <a:pt x="8" y="5"/>
                      <a:pt x="6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2" y="0"/>
                      <a:pt x="17" y="0"/>
                    </a:cubicBezTo>
                    <a:cubicBezTo>
                      <a:pt x="22" y="0"/>
                      <a:pt x="34" y="0"/>
                      <a:pt x="43" y="0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38" y="4"/>
                      <a:pt x="33" y="5"/>
                      <a:pt x="32" y="5"/>
                    </a:cubicBezTo>
                    <a:cubicBezTo>
                      <a:pt x="31" y="5"/>
                      <a:pt x="30" y="6"/>
                      <a:pt x="30" y="7"/>
                    </a:cubicBezTo>
                    <a:cubicBezTo>
                      <a:pt x="30" y="7"/>
                      <a:pt x="31" y="10"/>
                      <a:pt x="34" y="14"/>
                    </a:cubicBezTo>
                    <a:cubicBezTo>
                      <a:pt x="55" y="48"/>
                      <a:pt x="55" y="48"/>
                      <a:pt x="55" y="48"/>
                    </a:cubicBezTo>
                    <a:lnTo>
                      <a:pt x="77" y="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" name="Freeform 19"/>
              <p:cNvSpPr>
                <a:spLocks noChangeAspect="1" noEditPoints="1"/>
              </p:cNvSpPr>
              <p:nvPr userDrawn="1"/>
            </p:nvSpPr>
            <p:spPr bwMode="auto">
              <a:xfrm>
                <a:off x="420688" y="6299200"/>
                <a:ext cx="85725" cy="80963"/>
              </a:xfrm>
              <a:custGeom>
                <a:avLst/>
                <a:gdLst>
                  <a:gd name="T0" fmla="*/ 19 w 106"/>
                  <a:gd name="T1" fmla="*/ 24 h 99"/>
                  <a:gd name="T2" fmla="*/ 31 w 106"/>
                  <a:gd name="T3" fmla="*/ 10 h 99"/>
                  <a:gd name="T4" fmla="*/ 51 w 106"/>
                  <a:gd name="T5" fmla="*/ 5 h 99"/>
                  <a:gd name="T6" fmla="*/ 66 w 106"/>
                  <a:gd name="T7" fmla="*/ 8 h 99"/>
                  <a:gd name="T8" fmla="*/ 76 w 106"/>
                  <a:gd name="T9" fmla="*/ 13 h 99"/>
                  <a:gd name="T10" fmla="*/ 84 w 106"/>
                  <a:gd name="T11" fmla="*/ 21 h 99"/>
                  <a:gd name="T12" fmla="*/ 88 w 106"/>
                  <a:gd name="T13" fmla="*/ 31 h 99"/>
                  <a:gd name="T14" fmla="*/ 91 w 106"/>
                  <a:gd name="T15" fmla="*/ 51 h 99"/>
                  <a:gd name="T16" fmla="*/ 87 w 106"/>
                  <a:gd name="T17" fmla="*/ 73 h 99"/>
                  <a:gd name="T18" fmla="*/ 75 w 106"/>
                  <a:gd name="T19" fmla="*/ 88 h 99"/>
                  <a:gd name="T20" fmla="*/ 55 w 106"/>
                  <a:gd name="T21" fmla="*/ 93 h 99"/>
                  <a:gd name="T22" fmla="*/ 40 w 106"/>
                  <a:gd name="T23" fmla="*/ 91 h 99"/>
                  <a:gd name="T24" fmla="*/ 28 w 106"/>
                  <a:gd name="T25" fmla="*/ 82 h 99"/>
                  <a:gd name="T26" fmla="*/ 19 w 106"/>
                  <a:gd name="T27" fmla="*/ 69 h 99"/>
                  <a:gd name="T28" fmla="*/ 16 w 106"/>
                  <a:gd name="T29" fmla="*/ 57 h 99"/>
                  <a:gd name="T30" fmla="*/ 14 w 106"/>
                  <a:gd name="T31" fmla="*/ 45 h 99"/>
                  <a:gd name="T32" fmla="*/ 19 w 106"/>
                  <a:gd name="T33" fmla="*/ 24 h 99"/>
                  <a:gd name="T34" fmla="*/ 3 w 106"/>
                  <a:gd name="T35" fmla="*/ 69 h 99"/>
                  <a:gd name="T36" fmla="*/ 13 w 106"/>
                  <a:gd name="T37" fmla="*/ 86 h 99"/>
                  <a:gd name="T38" fmla="*/ 29 w 106"/>
                  <a:gd name="T39" fmla="*/ 96 h 99"/>
                  <a:gd name="T40" fmla="*/ 50 w 106"/>
                  <a:gd name="T41" fmla="*/ 99 h 99"/>
                  <a:gd name="T42" fmla="*/ 90 w 106"/>
                  <a:gd name="T43" fmla="*/ 84 h 99"/>
                  <a:gd name="T44" fmla="*/ 106 w 106"/>
                  <a:gd name="T45" fmla="*/ 46 h 99"/>
                  <a:gd name="T46" fmla="*/ 105 w 106"/>
                  <a:gd name="T47" fmla="*/ 33 h 99"/>
                  <a:gd name="T48" fmla="*/ 101 w 106"/>
                  <a:gd name="T49" fmla="*/ 22 h 99"/>
                  <a:gd name="T50" fmla="*/ 91 w 106"/>
                  <a:gd name="T51" fmla="*/ 11 h 99"/>
                  <a:gd name="T52" fmla="*/ 75 w 106"/>
                  <a:gd name="T53" fmla="*/ 3 h 99"/>
                  <a:gd name="T54" fmla="*/ 54 w 106"/>
                  <a:gd name="T55" fmla="*/ 0 h 99"/>
                  <a:gd name="T56" fmla="*/ 32 w 106"/>
                  <a:gd name="T57" fmla="*/ 3 h 99"/>
                  <a:gd name="T58" fmla="*/ 14 w 106"/>
                  <a:gd name="T59" fmla="*/ 14 h 99"/>
                  <a:gd name="T60" fmla="*/ 3 w 106"/>
                  <a:gd name="T61" fmla="*/ 30 h 99"/>
                  <a:gd name="T62" fmla="*/ 0 w 106"/>
                  <a:gd name="T63" fmla="*/ 50 h 99"/>
                  <a:gd name="T64" fmla="*/ 3 w 106"/>
                  <a:gd name="T65" fmla="*/ 6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6" h="99">
                    <a:moveTo>
                      <a:pt x="19" y="24"/>
                    </a:moveTo>
                    <a:cubicBezTo>
                      <a:pt x="22" y="18"/>
                      <a:pt x="26" y="13"/>
                      <a:pt x="31" y="10"/>
                    </a:cubicBezTo>
                    <a:cubicBezTo>
                      <a:pt x="37" y="7"/>
                      <a:pt x="44" y="5"/>
                      <a:pt x="51" y="5"/>
                    </a:cubicBezTo>
                    <a:cubicBezTo>
                      <a:pt x="56" y="5"/>
                      <a:pt x="61" y="6"/>
                      <a:pt x="66" y="8"/>
                    </a:cubicBezTo>
                    <a:cubicBezTo>
                      <a:pt x="70" y="9"/>
                      <a:pt x="74" y="11"/>
                      <a:pt x="76" y="13"/>
                    </a:cubicBezTo>
                    <a:cubicBezTo>
                      <a:pt x="79" y="16"/>
                      <a:pt x="82" y="18"/>
                      <a:pt x="84" y="21"/>
                    </a:cubicBezTo>
                    <a:cubicBezTo>
                      <a:pt x="86" y="24"/>
                      <a:pt x="87" y="27"/>
                      <a:pt x="88" y="31"/>
                    </a:cubicBezTo>
                    <a:cubicBezTo>
                      <a:pt x="90" y="37"/>
                      <a:pt x="91" y="44"/>
                      <a:pt x="91" y="51"/>
                    </a:cubicBezTo>
                    <a:cubicBezTo>
                      <a:pt x="91" y="59"/>
                      <a:pt x="90" y="67"/>
                      <a:pt x="87" y="73"/>
                    </a:cubicBezTo>
                    <a:cubicBezTo>
                      <a:pt x="85" y="79"/>
                      <a:pt x="80" y="84"/>
                      <a:pt x="75" y="88"/>
                    </a:cubicBezTo>
                    <a:cubicBezTo>
                      <a:pt x="69" y="91"/>
                      <a:pt x="63" y="93"/>
                      <a:pt x="55" y="93"/>
                    </a:cubicBezTo>
                    <a:cubicBezTo>
                      <a:pt x="50" y="93"/>
                      <a:pt x="45" y="92"/>
                      <a:pt x="40" y="91"/>
                    </a:cubicBezTo>
                    <a:cubicBezTo>
                      <a:pt x="36" y="89"/>
                      <a:pt x="32" y="86"/>
                      <a:pt x="28" y="82"/>
                    </a:cubicBezTo>
                    <a:cubicBezTo>
                      <a:pt x="24" y="79"/>
                      <a:pt x="21" y="74"/>
                      <a:pt x="19" y="69"/>
                    </a:cubicBezTo>
                    <a:cubicBezTo>
                      <a:pt x="18" y="66"/>
                      <a:pt x="17" y="62"/>
                      <a:pt x="16" y="57"/>
                    </a:cubicBezTo>
                    <a:cubicBezTo>
                      <a:pt x="15" y="53"/>
                      <a:pt x="14" y="49"/>
                      <a:pt x="14" y="45"/>
                    </a:cubicBezTo>
                    <a:cubicBezTo>
                      <a:pt x="14" y="37"/>
                      <a:pt x="16" y="30"/>
                      <a:pt x="19" y="24"/>
                    </a:cubicBezTo>
                    <a:close/>
                    <a:moveTo>
                      <a:pt x="3" y="69"/>
                    </a:moveTo>
                    <a:cubicBezTo>
                      <a:pt x="5" y="76"/>
                      <a:pt x="9" y="81"/>
                      <a:pt x="13" y="86"/>
                    </a:cubicBezTo>
                    <a:cubicBezTo>
                      <a:pt x="18" y="90"/>
                      <a:pt x="23" y="94"/>
                      <a:pt x="29" y="96"/>
                    </a:cubicBezTo>
                    <a:cubicBezTo>
                      <a:pt x="36" y="98"/>
                      <a:pt x="43" y="99"/>
                      <a:pt x="50" y="99"/>
                    </a:cubicBezTo>
                    <a:cubicBezTo>
                      <a:pt x="66" y="99"/>
                      <a:pt x="80" y="94"/>
                      <a:pt x="90" y="84"/>
                    </a:cubicBezTo>
                    <a:cubicBezTo>
                      <a:pt x="101" y="74"/>
                      <a:pt x="106" y="62"/>
                      <a:pt x="106" y="46"/>
                    </a:cubicBezTo>
                    <a:cubicBezTo>
                      <a:pt x="106" y="42"/>
                      <a:pt x="106" y="37"/>
                      <a:pt x="105" y="33"/>
                    </a:cubicBezTo>
                    <a:cubicBezTo>
                      <a:pt x="104" y="29"/>
                      <a:pt x="102" y="25"/>
                      <a:pt x="101" y="22"/>
                    </a:cubicBezTo>
                    <a:cubicBezTo>
                      <a:pt x="98" y="18"/>
                      <a:pt x="95" y="15"/>
                      <a:pt x="91" y="11"/>
                    </a:cubicBezTo>
                    <a:cubicBezTo>
                      <a:pt x="87" y="8"/>
                      <a:pt x="82" y="5"/>
                      <a:pt x="75" y="3"/>
                    </a:cubicBezTo>
                    <a:cubicBezTo>
                      <a:pt x="69" y="1"/>
                      <a:pt x="62" y="0"/>
                      <a:pt x="54" y="0"/>
                    </a:cubicBezTo>
                    <a:cubicBezTo>
                      <a:pt x="46" y="0"/>
                      <a:pt x="38" y="1"/>
                      <a:pt x="32" y="3"/>
                    </a:cubicBezTo>
                    <a:cubicBezTo>
                      <a:pt x="25" y="6"/>
                      <a:pt x="19" y="9"/>
                      <a:pt x="14" y="14"/>
                    </a:cubicBezTo>
                    <a:cubicBezTo>
                      <a:pt x="9" y="19"/>
                      <a:pt x="5" y="24"/>
                      <a:pt x="3" y="30"/>
                    </a:cubicBezTo>
                    <a:cubicBezTo>
                      <a:pt x="1" y="36"/>
                      <a:pt x="0" y="43"/>
                      <a:pt x="0" y="50"/>
                    </a:cubicBezTo>
                    <a:cubicBezTo>
                      <a:pt x="0" y="56"/>
                      <a:pt x="1" y="63"/>
                      <a:pt x="3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6004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8368" y="1371600"/>
            <a:ext cx="3840480" cy="80467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8368" y="2174875"/>
            <a:ext cx="3840480" cy="3986784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1600"/>
            <a:ext cx="3840480" cy="80467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840480" cy="3986784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1B8A-B196-4C92-B78E-CF62B58F5E6D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EEF6-673E-454E-86C7-8216BA50636A}" type="slidenum">
              <a:rPr lang="en-US" smtClean="0"/>
              <a:t>‹#›</a:t>
            </a:fld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120650" y="6299200"/>
            <a:ext cx="420688" cy="458788"/>
            <a:chOff x="120650" y="6299200"/>
            <a:chExt cx="420688" cy="458788"/>
          </a:xfrm>
          <a:solidFill>
            <a:srgbClr val="FFFFFF"/>
          </a:solidFill>
        </p:grpSpPr>
        <p:sp>
          <p:nvSpPr>
            <p:cNvPr id="35" name="Freeform 9"/>
            <p:cNvSpPr>
              <a:spLocks noChangeAspect="1" noEditPoints="1"/>
            </p:cNvSpPr>
            <p:nvPr userDrawn="1"/>
          </p:nvSpPr>
          <p:spPr bwMode="auto">
            <a:xfrm>
              <a:off x="184150" y="6523038"/>
              <a:ext cx="293688" cy="234950"/>
            </a:xfrm>
            <a:custGeom>
              <a:avLst/>
              <a:gdLst>
                <a:gd name="T0" fmla="*/ 283 w 359"/>
                <a:gd name="T1" fmla="*/ 0 h 287"/>
                <a:gd name="T2" fmla="*/ 207 w 359"/>
                <a:gd name="T3" fmla="*/ 0 h 287"/>
                <a:gd name="T4" fmla="*/ 207 w 359"/>
                <a:gd name="T5" fmla="*/ 86 h 287"/>
                <a:gd name="T6" fmla="*/ 244 w 359"/>
                <a:gd name="T7" fmla="*/ 171 h 287"/>
                <a:gd name="T8" fmla="*/ 244 w 359"/>
                <a:gd name="T9" fmla="*/ 159 h 287"/>
                <a:gd name="T10" fmla="*/ 224 w 359"/>
                <a:gd name="T11" fmla="*/ 96 h 287"/>
                <a:gd name="T12" fmla="*/ 224 w 359"/>
                <a:gd name="T13" fmla="*/ 74 h 287"/>
                <a:gd name="T14" fmla="*/ 253 w 359"/>
                <a:gd name="T15" fmla="*/ 74 h 287"/>
                <a:gd name="T16" fmla="*/ 253 w 359"/>
                <a:gd name="T17" fmla="*/ 171 h 287"/>
                <a:gd name="T18" fmla="*/ 180 w 359"/>
                <a:gd name="T19" fmla="*/ 280 h 287"/>
                <a:gd name="T20" fmla="*/ 106 w 359"/>
                <a:gd name="T21" fmla="*/ 177 h 287"/>
                <a:gd name="T22" fmla="*/ 151 w 359"/>
                <a:gd name="T23" fmla="*/ 86 h 287"/>
                <a:gd name="T24" fmla="*/ 151 w 359"/>
                <a:gd name="T25" fmla="*/ 74 h 287"/>
                <a:gd name="T26" fmla="*/ 180 w 359"/>
                <a:gd name="T27" fmla="*/ 74 h 287"/>
                <a:gd name="T28" fmla="*/ 198 w 359"/>
                <a:gd name="T29" fmla="*/ 74 h 287"/>
                <a:gd name="T30" fmla="*/ 198 w 359"/>
                <a:gd name="T31" fmla="*/ 56 h 287"/>
                <a:gd name="T32" fmla="*/ 180 w 359"/>
                <a:gd name="T33" fmla="*/ 56 h 287"/>
                <a:gd name="T34" fmla="*/ 151 w 359"/>
                <a:gd name="T35" fmla="*/ 56 h 287"/>
                <a:gd name="T36" fmla="*/ 151 w 359"/>
                <a:gd name="T37" fmla="*/ 56 h 287"/>
                <a:gd name="T38" fmla="*/ 134 w 359"/>
                <a:gd name="T39" fmla="*/ 56 h 287"/>
                <a:gd name="T40" fmla="*/ 134 w 359"/>
                <a:gd name="T41" fmla="*/ 56 h 287"/>
                <a:gd name="T42" fmla="*/ 89 w 359"/>
                <a:gd name="T43" fmla="*/ 56 h 287"/>
                <a:gd name="T44" fmla="*/ 89 w 359"/>
                <a:gd name="T45" fmla="*/ 159 h 287"/>
                <a:gd name="T46" fmla="*/ 89 w 359"/>
                <a:gd name="T47" fmla="*/ 169 h 287"/>
                <a:gd name="T48" fmla="*/ 89 w 359"/>
                <a:gd name="T49" fmla="*/ 169 h 287"/>
                <a:gd name="T50" fmla="*/ 106 w 359"/>
                <a:gd name="T51" fmla="*/ 155 h 287"/>
                <a:gd name="T52" fmla="*/ 106 w 359"/>
                <a:gd name="T53" fmla="*/ 155 h 287"/>
                <a:gd name="T54" fmla="*/ 106 w 359"/>
                <a:gd name="T55" fmla="*/ 74 h 287"/>
                <a:gd name="T56" fmla="*/ 134 w 359"/>
                <a:gd name="T57" fmla="*/ 74 h 287"/>
                <a:gd name="T58" fmla="*/ 134 w 359"/>
                <a:gd name="T59" fmla="*/ 74 h 287"/>
                <a:gd name="T60" fmla="*/ 134 w 359"/>
                <a:gd name="T61" fmla="*/ 96 h 287"/>
                <a:gd name="T62" fmla="*/ 75 w 359"/>
                <a:gd name="T63" fmla="*/ 186 h 287"/>
                <a:gd name="T64" fmla="*/ 17 w 359"/>
                <a:gd name="T65" fmla="*/ 96 h 287"/>
                <a:gd name="T66" fmla="*/ 17 w 359"/>
                <a:gd name="T67" fmla="*/ 18 h 287"/>
                <a:gd name="T68" fmla="*/ 75 w 359"/>
                <a:gd name="T69" fmla="*/ 18 h 287"/>
                <a:gd name="T70" fmla="*/ 134 w 359"/>
                <a:gd name="T71" fmla="*/ 18 h 287"/>
                <a:gd name="T72" fmla="*/ 134 w 359"/>
                <a:gd name="T73" fmla="*/ 48 h 287"/>
                <a:gd name="T74" fmla="*/ 151 w 359"/>
                <a:gd name="T75" fmla="*/ 48 h 287"/>
                <a:gd name="T76" fmla="*/ 151 w 359"/>
                <a:gd name="T77" fmla="*/ 0 h 287"/>
                <a:gd name="T78" fmla="*/ 75 w 359"/>
                <a:gd name="T79" fmla="*/ 0 h 287"/>
                <a:gd name="T80" fmla="*/ 0 w 359"/>
                <a:gd name="T81" fmla="*/ 0 h 287"/>
                <a:gd name="T82" fmla="*/ 0 w 359"/>
                <a:gd name="T83" fmla="*/ 86 h 287"/>
                <a:gd name="T84" fmla="*/ 75 w 359"/>
                <a:gd name="T85" fmla="*/ 192 h 287"/>
                <a:gd name="T86" fmla="*/ 91 w 359"/>
                <a:gd name="T87" fmla="*/ 186 h 287"/>
                <a:gd name="T88" fmla="*/ 180 w 359"/>
                <a:gd name="T89" fmla="*/ 287 h 287"/>
                <a:gd name="T90" fmla="*/ 269 w 359"/>
                <a:gd name="T91" fmla="*/ 186 h 287"/>
                <a:gd name="T92" fmla="*/ 283 w 359"/>
                <a:gd name="T93" fmla="*/ 192 h 287"/>
                <a:gd name="T94" fmla="*/ 359 w 359"/>
                <a:gd name="T95" fmla="*/ 86 h 287"/>
                <a:gd name="T96" fmla="*/ 359 w 359"/>
                <a:gd name="T97" fmla="*/ 0 h 287"/>
                <a:gd name="T98" fmla="*/ 283 w 359"/>
                <a:gd name="T99" fmla="*/ 0 h 287"/>
                <a:gd name="T100" fmla="*/ 341 w 359"/>
                <a:gd name="T101" fmla="*/ 96 h 287"/>
                <a:gd name="T102" fmla="*/ 283 w 359"/>
                <a:gd name="T103" fmla="*/ 186 h 287"/>
                <a:gd name="T104" fmla="*/ 270 w 359"/>
                <a:gd name="T105" fmla="*/ 179 h 287"/>
                <a:gd name="T106" fmla="*/ 271 w 359"/>
                <a:gd name="T107" fmla="*/ 159 h 287"/>
                <a:gd name="T108" fmla="*/ 271 w 359"/>
                <a:gd name="T109" fmla="*/ 56 h 287"/>
                <a:gd name="T110" fmla="*/ 224 w 359"/>
                <a:gd name="T111" fmla="*/ 56 h 287"/>
                <a:gd name="T112" fmla="*/ 224 w 359"/>
                <a:gd name="T113" fmla="*/ 18 h 287"/>
                <a:gd name="T114" fmla="*/ 283 w 359"/>
                <a:gd name="T115" fmla="*/ 18 h 287"/>
                <a:gd name="T116" fmla="*/ 341 w 359"/>
                <a:gd name="T117" fmla="*/ 18 h 287"/>
                <a:gd name="T118" fmla="*/ 341 w 359"/>
                <a:gd name="T119" fmla="*/ 9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9" h="287">
                  <a:moveTo>
                    <a:pt x="283" y="0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207" y="86"/>
                    <a:pt x="207" y="86"/>
                    <a:pt x="207" y="86"/>
                  </a:cubicBezTo>
                  <a:cubicBezTo>
                    <a:pt x="207" y="125"/>
                    <a:pt x="221" y="152"/>
                    <a:pt x="244" y="171"/>
                  </a:cubicBezTo>
                  <a:cubicBezTo>
                    <a:pt x="244" y="159"/>
                    <a:pt x="244" y="159"/>
                    <a:pt x="244" y="159"/>
                  </a:cubicBezTo>
                  <a:cubicBezTo>
                    <a:pt x="227" y="139"/>
                    <a:pt x="224" y="116"/>
                    <a:pt x="224" y="96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171"/>
                    <a:pt x="253" y="171"/>
                    <a:pt x="253" y="171"/>
                  </a:cubicBezTo>
                  <a:cubicBezTo>
                    <a:pt x="253" y="207"/>
                    <a:pt x="243" y="252"/>
                    <a:pt x="180" y="280"/>
                  </a:cubicBezTo>
                  <a:cubicBezTo>
                    <a:pt x="119" y="253"/>
                    <a:pt x="107" y="211"/>
                    <a:pt x="106" y="177"/>
                  </a:cubicBezTo>
                  <a:cubicBezTo>
                    <a:pt x="135" y="157"/>
                    <a:pt x="151" y="129"/>
                    <a:pt x="151" y="86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89" y="162"/>
                    <a:pt x="89" y="166"/>
                    <a:pt x="89" y="169"/>
                  </a:cubicBezTo>
                  <a:cubicBezTo>
                    <a:pt x="89" y="169"/>
                    <a:pt x="89" y="169"/>
                    <a:pt x="89" y="169"/>
                  </a:cubicBezTo>
                  <a:cubicBezTo>
                    <a:pt x="96" y="165"/>
                    <a:pt x="101" y="160"/>
                    <a:pt x="106" y="155"/>
                  </a:cubicBezTo>
                  <a:cubicBezTo>
                    <a:pt x="106" y="155"/>
                    <a:pt x="106" y="155"/>
                    <a:pt x="106" y="155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34" y="126"/>
                    <a:pt x="128" y="162"/>
                    <a:pt x="75" y="186"/>
                  </a:cubicBezTo>
                  <a:cubicBezTo>
                    <a:pt x="23" y="162"/>
                    <a:pt x="17" y="126"/>
                    <a:pt x="17" y="96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43"/>
                    <a:pt x="28" y="174"/>
                    <a:pt x="75" y="192"/>
                  </a:cubicBezTo>
                  <a:cubicBezTo>
                    <a:pt x="81" y="190"/>
                    <a:pt x="86" y="188"/>
                    <a:pt x="91" y="186"/>
                  </a:cubicBezTo>
                  <a:cubicBezTo>
                    <a:pt x="99" y="237"/>
                    <a:pt x="131" y="268"/>
                    <a:pt x="180" y="287"/>
                  </a:cubicBezTo>
                  <a:cubicBezTo>
                    <a:pt x="228" y="268"/>
                    <a:pt x="260" y="238"/>
                    <a:pt x="269" y="186"/>
                  </a:cubicBezTo>
                  <a:cubicBezTo>
                    <a:pt x="273" y="188"/>
                    <a:pt x="278" y="190"/>
                    <a:pt x="283" y="192"/>
                  </a:cubicBezTo>
                  <a:cubicBezTo>
                    <a:pt x="330" y="174"/>
                    <a:pt x="359" y="143"/>
                    <a:pt x="359" y="86"/>
                  </a:cubicBezTo>
                  <a:cubicBezTo>
                    <a:pt x="359" y="0"/>
                    <a:pt x="359" y="0"/>
                    <a:pt x="359" y="0"/>
                  </a:cubicBezTo>
                  <a:lnTo>
                    <a:pt x="283" y="0"/>
                  </a:lnTo>
                  <a:close/>
                  <a:moveTo>
                    <a:pt x="341" y="96"/>
                  </a:moveTo>
                  <a:cubicBezTo>
                    <a:pt x="341" y="126"/>
                    <a:pt x="336" y="162"/>
                    <a:pt x="283" y="186"/>
                  </a:cubicBezTo>
                  <a:cubicBezTo>
                    <a:pt x="278" y="184"/>
                    <a:pt x="274" y="182"/>
                    <a:pt x="270" y="179"/>
                  </a:cubicBezTo>
                  <a:cubicBezTo>
                    <a:pt x="270" y="173"/>
                    <a:pt x="271" y="166"/>
                    <a:pt x="271" y="159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24" y="56"/>
                    <a:pt x="224" y="56"/>
                    <a:pt x="224" y="56"/>
                  </a:cubicBezTo>
                  <a:cubicBezTo>
                    <a:pt x="224" y="18"/>
                    <a:pt x="224" y="18"/>
                    <a:pt x="224" y="18"/>
                  </a:cubicBezTo>
                  <a:cubicBezTo>
                    <a:pt x="283" y="18"/>
                    <a:pt x="283" y="18"/>
                    <a:pt x="283" y="18"/>
                  </a:cubicBezTo>
                  <a:cubicBezTo>
                    <a:pt x="341" y="18"/>
                    <a:pt x="341" y="18"/>
                    <a:pt x="341" y="18"/>
                  </a:cubicBezTo>
                  <a:lnTo>
                    <a:pt x="341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6" name="Group 35"/>
            <p:cNvGrpSpPr/>
            <p:nvPr userDrawn="1"/>
          </p:nvGrpSpPr>
          <p:grpSpPr>
            <a:xfrm>
              <a:off x="120650" y="6299200"/>
              <a:ext cx="420688" cy="187326"/>
              <a:chOff x="120650" y="6299200"/>
              <a:chExt cx="420688" cy="187326"/>
            </a:xfrm>
            <a:grpFill/>
          </p:grpSpPr>
          <p:sp>
            <p:nvSpPr>
              <p:cNvPr id="37" name="Freeform 10"/>
              <p:cNvSpPr>
                <a:spLocks noChangeAspect="1"/>
              </p:cNvSpPr>
              <p:nvPr userDrawn="1"/>
            </p:nvSpPr>
            <p:spPr bwMode="auto">
              <a:xfrm>
                <a:off x="206375" y="6405563"/>
                <a:ext cx="63500" cy="79375"/>
              </a:xfrm>
              <a:custGeom>
                <a:avLst/>
                <a:gdLst>
                  <a:gd name="T0" fmla="*/ 6 w 76"/>
                  <a:gd name="T1" fmla="*/ 96 h 96"/>
                  <a:gd name="T2" fmla="*/ 6 w 76"/>
                  <a:gd name="T3" fmla="*/ 92 h 96"/>
                  <a:gd name="T4" fmla="*/ 12 w 76"/>
                  <a:gd name="T5" fmla="*/ 89 h 96"/>
                  <a:gd name="T6" fmla="*/ 13 w 76"/>
                  <a:gd name="T7" fmla="*/ 88 h 96"/>
                  <a:gd name="T8" fmla="*/ 13 w 76"/>
                  <a:gd name="T9" fmla="*/ 80 h 96"/>
                  <a:gd name="T10" fmla="*/ 14 w 76"/>
                  <a:gd name="T11" fmla="*/ 68 h 96"/>
                  <a:gd name="T12" fmla="*/ 14 w 76"/>
                  <a:gd name="T13" fmla="*/ 32 h 96"/>
                  <a:gd name="T14" fmla="*/ 13 w 76"/>
                  <a:gd name="T15" fmla="*/ 14 h 96"/>
                  <a:gd name="T16" fmla="*/ 12 w 76"/>
                  <a:gd name="T17" fmla="*/ 6 h 96"/>
                  <a:gd name="T18" fmla="*/ 10 w 76"/>
                  <a:gd name="T19" fmla="*/ 5 h 96"/>
                  <a:gd name="T20" fmla="*/ 0 w 76"/>
                  <a:gd name="T21" fmla="*/ 4 h 96"/>
                  <a:gd name="T22" fmla="*/ 0 w 76"/>
                  <a:gd name="T23" fmla="*/ 0 h 96"/>
                  <a:gd name="T24" fmla="*/ 21 w 76"/>
                  <a:gd name="T25" fmla="*/ 0 h 96"/>
                  <a:gd name="T26" fmla="*/ 41 w 76"/>
                  <a:gd name="T27" fmla="*/ 0 h 96"/>
                  <a:gd name="T28" fmla="*/ 41 w 76"/>
                  <a:gd name="T29" fmla="*/ 4 h 96"/>
                  <a:gd name="T30" fmla="*/ 31 w 76"/>
                  <a:gd name="T31" fmla="*/ 5 h 96"/>
                  <a:gd name="T32" fmla="*/ 29 w 76"/>
                  <a:gd name="T33" fmla="*/ 6 h 96"/>
                  <a:gd name="T34" fmla="*/ 28 w 76"/>
                  <a:gd name="T35" fmla="*/ 13 h 96"/>
                  <a:gd name="T36" fmla="*/ 27 w 76"/>
                  <a:gd name="T37" fmla="*/ 32 h 96"/>
                  <a:gd name="T38" fmla="*/ 27 w 76"/>
                  <a:gd name="T39" fmla="*/ 78 h 96"/>
                  <a:gd name="T40" fmla="*/ 28 w 76"/>
                  <a:gd name="T41" fmla="*/ 89 h 96"/>
                  <a:gd name="T42" fmla="*/ 39 w 76"/>
                  <a:gd name="T43" fmla="*/ 90 h 96"/>
                  <a:gd name="T44" fmla="*/ 67 w 76"/>
                  <a:gd name="T45" fmla="*/ 87 h 96"/>
                  <a:gd name="T46" fmla="*/ 69 w 76"/>
                  <a:gd name="T47" fmla="*/ 82 h 96"/>
                  <a:gd name="T48" fmla="*/ 72 w 76"/>
                  <a:gd name="T49" fmla="*/ 71 h 96"/>
                  <a:gd name="T50" fmla="*/ 76 w 76"/>
                  <a:gd name="T51" fmla="*/ 71 h 96"/>
                  <a:gd name="T52" fmla="*/ 73 w 76"/>
                  <a:gd name="T53" fmla="*/ 95 h 96"/>
                  <a:gd name="T54" fmla="*/ 69 w 76"/>
                  <a:gd name="T55" fmla="*/ 96 h 96"/>
                  <a:gd name="T56" fmla="*/ 57 w 76"/>
                  <a:gd name="T57" fmla="*/ 96 h 96"/>
                  <a:gd name="T58" fmla="*/ 20 w 76"/>
                  <a:gd name="T59" fmla="*/ 95 h 96"/>
                  <a:gd name="T60" fmla="*/ 6 w 76"/>
                  <a:gd name="T6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6" h="96">
                    <a:moveTo>
                      <a:pt x="6" y="96"/>
                    </a:moveTo>
                    <a:cubicBezTo>
                      <a:pt x="6" y="92"/>
                      <a:pt x="6" y="92"/>
                      <a:pt x="6" y="92"/>
                    </a:cubicBezTo>
                    <a:cubicBezTo>
                      <a:pt x="9" y="91"/>
                      <a:pt x="11" y="90"/>
                      <a:pt x="12" y="89"/>
                    </a:cubicBezTo>
                    <a:cubicBezTo>
                      <a:pt x="12" y="89"/>
                      <a:pt x="12" y="88"/>
                      <a:pt x="13" y="88"/>
                    </a:cubicBezTo>
                    <a:cubicBezTo>
                      <a:pt x="13" y="86"/>
                      <a:pt x="13" y="84"/>
                      <a:pt x="13" y="80"/>
                    </a:cubicBezTo>
                    <a:cubicBezTo>
                      <a:pt x="14" y="73"/>
                      <a:pt x="14" y="70"/>
                      <a:pt x="14" y="68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4" y="20"/>
                      <a:pt x="13" y="14"/>
                    </a:cubicBezTo>
                    <a:cubicBezTo>
                      <a:pt x="13" y="10"/>
                      <a:pt x="13" y="7"/>
                      <a:pt x="12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9" y="4"/>
                      <a:pt x="5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18" y="0"/>
                      <a:pt x="21" y="0"/>
                    </a:cubicBezTo>
                    <a:cubicBezTo>
                      <a:pt x="24" y="0"/>
                      <a:pt x="31" y="0"/>
                      <a:pt x="41" y="0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36" y="4"/>
                      <a:pt x="32" y="4"/>
                      <a:pt x="31" y="5"/>
                    </a:cubicBezTo>
                    <a:cubicBezTo>
                      <a:pt x="30" y="5"/>
                      <a:pt x="29" y="6"/>
                      <a:pt x="29" y="6"/>
                    </a:cubicBezTo>
                    <a:cubicBezTo>
                      <a:pt x="28" y="7"/>
                      <a:pt x="28" y="9"/>
                      <a:pt x="28" y="13"/>
                    </a:cubicBezTo>
                    <a:cubicBezTo>
                      <a:pt x="27" y="14"/>
                      <a:pt x="27" y="20"/>
                      <a:pt x="27" y="32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7" y="82"/>
                      <a:pt x="27" y="86"/>
                      <a:pt x="28" y="89"/>
                    </a:cubicBezTo>
                    <a:cubicBezTo>
                      <a:pt x="33" y="89"/>
                      <a:pt x="33" y="90"/>
                      <a:pt x="39" y="90"/>
                    </a:cubicBezTo>
                    <a:cubicBezTo>
                      <a:pt x="52" y="90"/>
                      <a:pt x="62" y="89"/>
                      <a:pt x="67" y="87"/>
                    </a:cubicBezTo>
                    <a:cubicBezTo>
                      <a:pt x="68" y="86"/>
                      <a:pt x="68" y="84"/>
                      <a:pt x="69" y="82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76" y="71"/>
                      <a:pt x="76" y="71"/>
                      <a:pt x="76" y="71"/>
                    </a:cubicBezTo>
                    <a:cubicBezTo>
                      <a:pt x="75" y="78"/>
                      <a:pt x="74" y="86"/>
                      <a:pt x="73" y="95"/>
                    </a:cubicBezTo>
                    <a:cubicBezTo>
                      <a:pt x="71" y="95"/>
                      <a:pt x="70" y="95"/>
                      <a:pt x="69" y="96"/>
                    </a:cubicBezTo>
                    <a:cubicBezTo>
                      <a:pt x="66" y="96"/>
                      <a:pt x="63" y="96"/>
                      <a:pt x="57" y="96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15" y="95"/>
                      <a:pt x="11" y="95"/>
                      <a:pt x="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" name="Freeform 11"/>
              <p:cNvSpPr>
                <a:spLocks noChangeAspect="1" noEditPoints="1"/>
              </p:cNvSpPr>
              <p:nvPr userDrawn="1"/>
            </p:nvSpPr>
            <p:spPr bwMode="auto">
              <a:xfrm>
                <a:off x="276225" y="6405563"/>
                <a:ext cx="34925" cy="79375"/>
              </a:xfrm>
              <a:custGeom>
                <a:avLst/>
                <a:gdLst>
                  <a:gd name="T0" fmla="*/ 42 w 42"/>
                  <a:gd name="T1" fmla="*/ 91 h 96"/>
                  <a:gd name="T2" fmla="*/ 42 w 42"/>
                  <a:gd name="T3" fmla="*/ 96 h 96"/>
                  <a:gd name="T4" fmla="*/ 22 w 42"/>
                  <a:gd name="T5" fmla="*/ 95 h 96"/>
                  <a:gd name="T6" fmla="*/ 0 w 42"/>
                  <a:gd name="T7" fmla="*/ 96 h 96"/>
                  <a:gd name="T8" fmla="*/ 0 w 42"/>
                  <a:gd name="T9" fmla="*/ 91 h 96"/>
                  <a:gd name="T10" fmla="*/ 10 w 42"/>
                  <a:gd name="T11" fmla="*/ 91 h 96"/>
                  <a:gd name="T12" fmla="*/ 13 w 42"/>
                  <a:gd name="T13" fmla="*/ 89 h 96"/>
                  <a:gd name="T14" fmla="*/ 14 w 42"/>
                  <a:gd name="T15" fmla="*/ 83 h 96"/>
                  <a:gd name="T16" fmla="*/ 14 w 42"/>
                  <a:gd name="T17" fmla="*/ 63 h 96"/>
                  <a:gd name="T18" fmla="*/ 14 w 42"/>
                  <a:gd name="T19" fmla="*/ 32 h 96"/>
                  <a:gd name="T20" fmla="*/ 14 w 42"/>
                  <a:gd name="T21" fmla="*/ 14 h 96"/>
                  <a:gd name="T22" fmla="*/ 13 w 42"/>
                  <a:gd name="T23" fmla="*/ 6 h 96"/>
                  <a:gd name="T24" fmla="*/ 10 w 42"/>
                  <a:gd name="T25" fmla="*/ 5 h 96"/>
                  <a:gd name="T26" fmla="*/ 0 w 42"/>
                  <a:gd name="T27" fmla="*/ 4 h 96"/>
                  <a:gd name="T28" fmla="*/ 0 w 42"/>
                  <a:gd name="T29" fmla="*/ 0 h 96"/>
                  <a:gd name="T30" fmla="*/ 21 w 42"/>
                  <a:gd name="T31" fmla="*/ 0 h 96"/>
                  <a:gd name="T32" fmla="*/ 42 w 42"/>
                  <a:gd name="T33" fmla="*/ 0 h 96"/>
                  <a:gd name="T34" fmla="*/ 42 w 42"/>
                  <a:gd name="T35" fmla="*/ 4 h 96"/>
                  <a:gd name="T36" fmla="*/ 32 w 42"/>
                  <a:gd name="T37" fmla="*/ 5 h 96"/>
                  <a:gd name="T38" fmla="*/ 29 w 42"/>
                  <a:gd name="T39" fmla="*/ 6 h 96"/>
                  <a:gd name="T40" fmla="*/ 28 w 42"/>
                  <a:gd name="T41" fmla="*/ 13 h 96"/>
                  <a:gd name="T42" fmla="*/ 28 w 42"/>
                  <a:gd name="T43" fmla="*/ 32 h 96"/>
                  <a:gd name="T44" fmla="*/ 28 w 42"/>
                  <a:gd name="T45" fmla="*/ 63 h 96"/>
                  <a:gd name="T46" fmla="*/ 28 w 42"/>
                  <a:gd name="T47" fmla="*/ 81 h 96"/>
                  <a:gd name="T48" fmla="*/ 29 w 42"/>
                  <a:gd name="T49" fmla="*/ 89 h 96"/>
                  <a:gd name="T50" fmla="*/ 32 w 42"/>
                  <a:gd name="T51" fmla="*/ 91 h 96"/>
                  <a:gd name="T52" fmla="*/ 42 w 42"/>
                  <a:gd name="T53" fmla="*/ 91 h 96"/>
                  <a:gd name="T54" fmla="*/ 28 w 42"/>
                  <a:gd name="T55" fmla="*/ 13 h 96"/>
                  <a:gd name="T56" fmla="*/ 28 w 42"/>
                  <a:gd name="T57" fmla="*/ 32 h 96"/>
                  <a:gd name="T58" fmla="*/ 28 w 42"/>
                  <a:gd name="T59" fmla="*/ 6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2" h="96">
                    <a:moveTo>
                      <a:pt x="42" y="91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32" y="95"/>
                      <a:pt x="25" y="95"/>
                      <a:pt x="22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6" y="91"/>
                      <a:pt x="9" y="91"/>
                      <a:pt x="10" y="91"/>
                    </a:cubicBezTo>
                    <a:cubicBezTo>
                      <a:pt x="12" y="90"/>
                      <a:pt x="12" y="90"/>
                      <a:pt x="13" y="89"/>
                    </a:cubicBezTo>
                    <a:cubicBezTo>
                      <a:pt x="13" y="88"/>
                      <a:pt x="14" y="86"/>
                      <a:pt x="14" y="83"/>
                    </a:cubicBezTo>
                    <a:cubicBezTo>
                      <a:pt x="14" y="82"/>
                      <a:pt x="14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4" y="20"/>
                      <a:pt x="14" y="14"/>
                    </a:cubicBezTo>
                    <a:cubicBezTo>
                      <a:pt x="14" y="10"/>
                      <a:pt x="13" y="7"/>
                      <a:pt x="13" y="6"/>
                    </a:cubicBezTo>
                    <a:cubicBezTo>
                      <a:pt x="12" y="6"/>
                      <a:pt x="12" y="5"/>
                      <a:pt x="10" y="5"/>
                    </a:cubicBezTo>
                    <a:cubicBezTo>
                      <a:pt x="9" y="4"/>
                      <a:pt x="6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6" y="0"/>
                      <a:pt x="21" y="0"/>
                    </a:cubicBezTo>
                    <a:cubicBezTo>
                      <a:pt x="26" y="0"/>
                      <a:pt x="33" y="0"/>
                      <a:pt x="42" y="0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36" y="4"/>
                      <a:pt x="33" y="4"/>
                      <a:pt x="32" y="5"/>
                    </a:cubicBezTo>
                    <a:cubicBezTo>
                      <a:pt x="30" y="5"/>
                      <a:pt x="30" y="6"/>
                      <a:pt x="29" y="6"/>
                    </a:cubicBezTo>
                    <a:cubicBezTo>
                      <a:pt x="29" y="7"/>
                      <a:pt x="28" y="9"/>
                      <a:pt x="28" y="13"/>
                    </a:cubicBezTo>
                    <a:cubicBezTo>
                      <a:pt x="28" y="14"/>
                      <a:pt x="28" y="20"/>
                      <a:pt x="28" y="3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9"/>
                      <a:pt x="28" y="75"/>
                      <a:pt x="28" y="81"/>
                    </a:cubicBezTo>
                    <a:cubicBezTo>
                      <a:pt x="28" y="86"/>
                      <a:pt x="28" y="88"/>
                      <a:pt x="29" y="89"/>
                    </a:cubicBezTo>
                    <a:cubicBezTo>
                      <a:pt x="29" y="90"/>
                      <a:pt x="30" y="90"/>
                      <a:pt x="32" y="91"/>
                    </a:cubicBezTo>
                    <a:cubicBezTo>
                      <a:pt x="33" y="91"/>
                      <a:pt x="36" y="91"/>
                      <a:pt x="42" y="91"/>
                    </a:cubicBezTo>
                    <a:close/>
                    <a:moveTo>
                      <a:pt x="28" y="13"/>
                    </a:moveTo>
                    <a:cubicBezTo>
                      <a:pt x="28" y="14"/>
                      <a:pt x="28" y="20"/>
                      <a:pt x="28" y="32"/>
                    </a:cubicBezTo>
                    <a:cubicBezTo>
                      <a:pt x="28" y="63"/>
                      <a:pt x="28" y="63"/>
                      <a:pt x="28" y="63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" name="Freeform 12"/>
              <p:cNvSpPr>
                <a:spLocks noChangeAspect="1"/>
              </p:cNvSpPr>
              <p:nvPr userDrawn="1"/>
            </p:nvSpPr>
            <p:spPr bwMode="auto">
              <a:xfrm>
                <a:off x="323850" y="6405563"/>
                <a:ext cx="90488" cy="80963"/>
              </a:xfrm>
              <a:custGeom>
                <a:avLst/>
                <a:gdLst>
                  <a:gd name="T0" fmla="*/ 0 w 111"/>
                  <a:gd name="T1" fmla="*/ 96 h 98"/>
                  <a:gd name="T2" fmla="*/ 0 w 111"/>
                  <a:gd name="T3" fmla="*/ 91 h 98"/>
                  <a:gd name="T4" fmla="*/ 10 w 111"/>
                  <a:gd name="T5" fmla="*/ 90 h 98"/>
                  <a:gd name="T6" fmla="*/ 11 w 111"/>
                  <a:gd name="T7" fmla="*/ 89 h 98"/>
                  <a:gd name="T8" fmla="*/ 12 w 111"/>
                  <a:gd name="T9" fmla="*/ 82 h 98"/>
                  <a:gd name="T10" fmla="*/ 13 w 111"/>
                  <a:gd name="T11" fmla="*/ 67 h 98"/>
                  <a:gd name="T12" fmla="*/ 13 w 111"/>
                  <a:gd name="T13" fmla="*/ 12 h 98"/>
                  <a:gd name="T14" fmla="*/ 13 w 111"/>
                  <a:gd name="T15" fmla="*/ 9 h 98"/>
                  <a:gd name="T16" fmla="*/ 10 w 111"/>
                  <a:gd name="T17" fmla="*/ 6 h 98"/>
                  <a:gd name="T18" fmla="*/ 7 w 111"/>
                  <a:gd name="T19" fmla="*/ 4 h 98"/>
                  <a:gd name="T20" fmla="*/ 0 w 111"/>
                  <a:gd name="T21" fmla="*/ 4 h 98"/>
                  <a:gd name="T22" fmla="*/ 0 w 111"/>
                  <a:gd name="T23" fmla="*/ 0 h 98"/>
                  <a:gd name="T24" fmla="*/ 15 w 111"/>
                  <a:gd name="T25" fmla="*/ 0 h 98"/>
                  <a:gd name="T26" fmla="*/ 26 w 111"/>
                  <a:gd name="T27" fmla="*/ 0 h 98"/>
                  <a:gd name="T28" fmla="*/ 34 w 111"/>
                  <a:gd name="T29" fmla="*/ 11 h 98"/>
                  <a:gd name="T30" fmla="*/ 49 w 111"/>
                  <a:gd name="T31" fmla="*/ 28 h 98"/>
                  <a:gd name="T32" fmla="*/ 70 w 111"/>
                  <a:gd name="T33" fmla="*/ 52 h 98"/>
                  <a:gd name="T34" fmla="*/ 86 w 111"/>
                  <a:gd name="T35" fmla="*/ 71 h 98"/>
                  <a:gd name="T36" fmla="*/ 92 w 111"/>
                  <a:gd name="T37" fmla="*/ 78 h 98"/>
                  <a:gd name="T38" fmla="*/ 92 w 111"/>
                  <a:gd name="T39" fmla="*/ 29 h 98"/>
                  <a:gd name="T40" fmla="*/ 92 w 111"/>
                  <a:gd name="T41" fmla="*/ 13 h 98"/>
                  <a:gd name="T42" fmla="*/ 91 w 111"/>
                  <a:gd name="T43" fmla="*/ 6 h 98"/>
                  <a:gd name="T44" fmla="*/ 90 w 111"/>
                  <a:gd name="T45" fmla="*/ 5 h 98"/>
                  <a:gd name="T46" fmla="*/ 80 w 111"/>
                  <a:gd name="T47" fmla="*/ 4 h 98"/>
                  <a:gd name="T48" fmla="*/ 80 w 111"/>
                  <a:gd name="T49" fmla="*/ 0 h 98"/>
                  <a:gd name="T50" fmla="*/ 97 w 111"/>
                  <a:gd name="T51" fmla="*/ 0 h 98"/>
                  <a:gd name="T52" fmla="*/ 111 w 111"/>
                  <a:gd name="T53" fmla="*/ 0 h 98"/>
                  <a:gd name="T54" fmla="*/ 111 w 111"/>
                  <a:gd name="T55" fmla="*/ 4 h 98"/>
                  <a:gd name="T56" fmla="*/ 102 w 111"/>
                  <a:gd name="T57" fmla="*/ 5 h 98"/>
                  <a:gd name="T58" fmla="*/ 100 w 111"/>
                  <a:gd name="T59" fmla="*/ 6 h 98"/>
                  <a:gd name="T60" fmla="*/ 99 w 111"/>
                  <a:gd name="T61" fmla="*/ 13 h 98"/>
                  <a:gd name="T62" fmla="*/ 99 w 111"/>
                  <a:gd name="T63" fmla="*/ 29 h 98"/>
                  <a:gd name="T64" fmla="*/ 99 w 111"/>
                  <a:gd name="T65" fmla="*/ 61 h 98"/>
                  <a:gd name="T66" fmla="*/ 99 w 111"/>
                  <a:gd name="T67" fmla="*/ 98 h 98"/>
                  <a:gd name="T68" fmla="*/ 92 w 111"/>
                  <a:gd name="T69" fmla="*/ 98 h 98"/>
                  <a:gd name="T70" fmla="*/ 91 w 111"/>
                  <a:gd name="T71" fmla="*/ 96 h 98"/>
                  <a:gd name="T72" fmla="*/ 89 w 111"/>
                  <a:gd name="T73" fmla="*/ 95 h 98"/>
                  <a:gd name="T74" fmla="*/ 87 w 111"/>
                  <a:gd name="T75" fmla="*/ 93 h 98"/>
                  <a:gd name="T76" fmla="*/ 78 w 111"/>
                  <a:gd name="T77" fmla="*/ 83 h 98"/>
                  <a:gd name="T78" fmla="*/ 69 w 111"/>
                  <a:gd name="T79" fmla="*/ 72 h 98"/>
                  <a:gd name="T80" fmla="*/ 19 w 111"/>
                  <a:gd name="T81" fmla="*/ 14 h 98"/>
                  <a:gd name="T82" fmla="*/ 19 w 111"/>
                  <a:gd name="T83" fmla="*/ 66 h 98"/>
                  <a:gd name="T84" fmla="*/ 20 w 111"/>
                  <a:gd name="T85" fmla="*/ 82 h 98"/>
                  <a:gd name="T86" fmla="*/ 20 w 111"/>
                  <a:gd name="T87" fmla="*/ 89 h 98"/>
                  <a:gd name="T88" fmla="*/ 22 w 111"/>
                  <a:gd name="T89" fmla="*/ 90 h 98"/>
                  <a:gd name="T90" fmla="*/ 32 w 111"/>
                  <a:gd name="T91" fmla="*/ 91 h 98"/>
                  <a:gd name="T92" fmla="*/ 32 w 111"/>
                  <a:gd name="T93" fmla="*/ 96 h 98"/>
                  <a:gd name="T94" fmla="*/ 18 w 111"/>
                  <a:gd name="T95" fmla="*/ 95 h 98"/>
                  <a:gd name="T96" fmla="*/ 0 w 111"/>
                  <a:gd name="T97" fmla="*/ 9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1" h="98">
                    <a:moveTo>
                      <a:pt x="0" y="96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0"/>
                    </a:cubicBezTo>
                    <a:cubicBezTo>
                      <a:pt x="11" y="90"/>
                      <a:pt x="11" y="90"/>
                      <a:pt x="11" y="89"/>
                    </a:cubicBezTo>
                    <a:cubicBezTo>
                      <a:pt x="12" y="88"/>
                      <a:pt x="12" y="86"/>
                      <a:pt x="12" y="82"/>
                    </a:cubicBezTo>
                    <a:cubicBezTo>
                      <a:pt x="13" y="76"/>
                      <a:pt x="13" y="71"/>
                      <a:pt x="13" y="67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9" y="5"/>
                      <a:pt x="8" y="5"/>
                      <a:pt x="7" y="4"/>
                    </a:cubicBezTo>
                    <a:cubicBezTo>
                      <a:pt x="6" y="4"/>
                      <a:pt x="3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13" y="0"/>
                      <a:pt x="15" y="0"/>
                    </a:cubicBezTo>
                    <a:cubicBezTo>
                      <a:pt x="19" y="0"/>
                      <a:pt x="22" y="0"/>
                      <a:pt x="26" y="0"/>
                    </a:cubicBezTo>
                    <a:cubicBezTo>
                      <a:pt x="30" y="5"/>
                      <a:pt x="32" y="8"/>
                      <a:pt x="34" y="11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6" y="60"/>
                      <a:pt x="82" y="66"/>
                      <a:pt x="86" y="71"/>
                    </a:cubicBezTo>
                    <a:cubicBezTo>
                      <a:pt x="88" y="74"/>
                      <a:pt x="91" y="76"/>
                      <a:pt x="92" y="78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4"/>
                      <a:pt x="92" y="19"/>
                      <a:pt x="92" y="13"/>
                    </a:cubicBezTo>
                    <a:cubicBezTo>
                      <a:pt x="92" y="9"/>
                      <a:pt x="91" y="7"/>
                      <a:pt x="91" y="6"/>
                    </a:cubicBezTo>
                    <a:cubicBezTo>
                      <a:pt x="91" y="6"/>
                      <a:pt x="90" y="5"/>
                      <a:pt x="90" y="5"/>
                    </a:cubicBezTo>
                    <a:cubicBezTo>
                      <a:pt x="88" y="4"/>
                      <a:pt x="85" y="4"/>
                      <a:pt x="80" y="4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5" y="0"/>
                      <a:pt x="91" y="0"/>
                      <a:pt x="97" y="0"/>
                    </a:cubicBezTo>
                    <a:cubicBezTo>
                      <a:pt x="102" y="0"/>
                      <a:pt x="107" y="0"/>
                      <a:pt x="111" y="0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6" y="4"/>
                      <a:pt x="103" y="4"/>
                      <a:pt x="102" y="5"/>
                    </a:cubicBezTo>
                    <a:cubicBezTo>
                      <a:pt x="101" y="5"/>
                      <a:pt x="101" y="6"/>
                      <a:pt x="100" y="6"/>
                    </a:cubicBezTo>
                    <a:cubicBezTo>
                      <a:pt x="100" y="7"/>
                      <a:pt x="99" y="10"/>
                      <a:pt x="99" y="13"/>
                    </a:cubicBezTo>
                    <a:cubicBezTo>
                      <a:pt x="99" y="19"/>
                      <a:pt x="99" y="24"/>
                      <a:pt x="99" y="29"/>
                    </a:cubicBezTo>
                    <a:cubicBezTo>
                      <a:pt x="99" y="61"/>
                      <a:pt x="99" y="61"/>
                      <a:pt x="99" y="61"/>
                    </a:cubicBezTo>
                    <a:cubicBezTo>
                      <a:pt x="99" y="68"/>
                      <a:pt x="99" y="80"/>
                      <a:pt x="99" y="98"/>
                    </a:cubicBezTo>
                    <a:cubicBezTo>
                      <a:pt x="92" y="98"/>
                      <a:pt x="92" y="98"/>
                      <a:pt x="92" y="98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0" y="96"/>
                      <a:pt x="90" y="95"/>
                      <a:pt x="89" y="95"/>
                    </a:cubicBezTo>
                    <a:cubicBezTo>
                      <a:pt x="89" y="95"/>
                      <a:pt x="88" y="94"/>
                      <a:pt x="87" y="93"/>
                    </a:cubicBezTo>
                    <a:cubicBezTo>
                      <a:pt x="83" y="88"/>
                      <a:pt x="80" y="85"/>
                      <a:pt x="78" y="83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9" y="71"/>
                      <a:pt x="19" y="76"/>
                      <a:pt x="20" y="82"/>
                    </a:cubicBezTo>
                    <a:cubicBezTo>
                      <a:pt x="20" y="86"/>
                      <a:pt x="20" y="88"/>
                      <a:pt x="20" y="89"/>
                    </a:cubicBezTo>
                    <a:cubicBezTo>
                      <a:pt x="21" y="90"/>
                      <a:pt x="21" y="90"/>
                      <a:pt x="22" y="90"/>
                    </a:cubicBezTo>
                    <a:cubicBezTo>
                      <a:pt x="23" y="91"/>
                      <a:pt x="27" y="91"/>
                      <a:pt x="32" y="91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28" y="95"/>
                      <a:pt x="23" y="95"/>
                      <a:pt x="18" y="95"/>
                    </a:cubicBezTo>
                    <a:cubicBezTo>
                      <a:pt x="13" y="95"/>
                      <a:pt x="7" y="95"/>
                      <a:pt x="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" name="Freeform 13"/>
              <p:cNvSpPr>
                <a:spLocks noChangeAspect="1"/>
              </p:cNvSpPr>
              <p:nvPr userDrawn="1"/>
            </p:nvSpPr>
            <p:spPr bwMode="auto">
              <a:xfrm>
                <a:off x="425450" y="6405563"/>
                <a:ext cx="33338" cy="79375"/>
              </a:xfrm>
              <a:custGeom>
                <a:avLst/>
                <a:gdLst>
                  <a:gd name="T0" fmla="*/ 41 w 41"/>
                  <a:gd name="T1" fmla="*/ 91 h 96"/>
                  <a:gd name="T2" fmla="*/ 41 w 41"/>
                  <a:gd name="T3" fmla="*/ 96 h 96"/>
                  <a:gd name="T4" fmla="*/ 21 w 41"/>
                  <a:gd name="T5" fmla="*/ 95 h 96"/>
                  <a:gd name="T6" fmla="*/ 0 w 41"/>
                  <a:gd name="T7" fmla="*/ 96 h 96"/>
                  <a:gd name="T8" fmla="*/ 0 w 41"/>
                  <a:gd name="T9" fmla="*/ 91 h 96"/>
                  <a:gd name="T10" fmla="*/ 10 w 41"/>
                  <a:gd name="T11" fmla="*/ 91 h 96"/>
                  <a:gd name="T12" fmla="*/ 12 w 41"/>
                  <a:gd name="T13" fmla="*/ 89 h 96"/>
                  <a:gd name="T14" fmla="*/ 13 w 41"/>
                  <a:gd name="T15" fmla="*/ 83 h 96"/>
                  <a:gd name="T16" fmla="*/ 14 w 41"/>
                  <a:gd name="T17" fmla="*/ 63 h 96"/>
                  <a:gd name="T18" fmla="*/ 14 w 41"/>
                  <a:gd name="T19" fmla="*/ 32 h 96"/>
                  <a:gd name="T20" fmla="*/ 13 w 41"/>
                  <a:gd name="T21" fmla="*/ 14 h 96"/>
                  <a:gd name="T22" fmla="*/ 12 w 41"/>
                  <a:gd name="T23" fmla="*/ 6 h 96"/>
                  <a:gd name="T24" fmla="*/ 10 w 41"/>
                  <a:gd name="T25" fmla="*/ 5 h 96"/>
                  <a:gd name="T26" fmla="*/ 0 w 41"/>
                  <a:gd name="T27" fmla="*/ 4 h 96"/>
                  <a:gd name="T28" fmla="*/ 0 w 41"/>
                  <a:gd name="T29" fmla="*/ 0 h 96"/>
                  <a:gd name="T30" fmla="*/ 20 w 41"/>
                  <a:gd name="T31" fmla="*/ 0 h 96"/>
                  <a:gd name="T32" fmla="*/ 41 w 41"/>
                  <a:gd name="T33" fmla="*/ 0 h 96"/>
                  <a:gd name="T34" fmla="*/ 41 w 41"/>
                  <a:gd name="T35" fmla="*/ 4 h 96"/>
                  <a:gd name="T36" fmla="*/ 31 w 41"/>
                  <a:gd name="T37" fmla="*/ 5 h 96"/>
                  <a:gd name="T38" fmla="*/ 28 w 41"/>
                  <a:gd name="T39" fmla="*/ 6 h 96"/>
                  <a:gd name="T40" fmla="*/ 27 w 41"/>
                  <a:gd name="T41" fmla="*/ 13 h 96"/>
                  <a:gd name="T42" fmla="*/ 27 w 41"/>
                  <a:gd name="T43" fmla="*/ 32 h 96"/>
                  <a:gd name="T44" fmla="*/ 27 w 41"/>
                  <a:gd name="T45" fmla="*/ 63 h 96"/>
                  <a:gd name="T46" fmla="*/ 27 w 41"/>
                  <a:gd name="T47" fmla="*/ 81 h 96"/>
                  <a:gd name="T48" fmla="*/ 28 w 41"/>
                  <a:gd name="T49" fmla="*/ 89 h 96"/>
                  <a:gd name="T50" fmla="*/ 31 w 41"/>
                  <a:gd name="T51" fmla="*/ 91 h 96"/>
                  <a:gd name="T52" fmla="*/ 41 w 41"/>
                  <a:gd name="T53" fmla="*/ 9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1" h="96">
                    <a:moveTo>
                      <a:pt x="41" y="91"/>
                    </a:moveTo>
                    <a:cubicBezTo>
                      <a:pt x="41" y="96"/>
                      <a:pt x="41" y="96"/>
                      <a:pt x="41" y="96"/>
                    </a:cubicBezTo>
                    <a:cubicBezTo>
                      <a:pt x="31" y="95"/>
                      <a:pt x="24" y="95"/>
                      <a:pt x="21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1"/>
                    </a:cubicBezTo>
                    <a:cubicBezTo>
                      <a:pt x="11" y="90"/>
                      <a:pt x="12" y="90"/>
                      <a:pt x="12" y="89"/>
                    </a:cubicBezTo>
                    <a:cubicBezTo>
                      <a:pt x="13" y="88"/>
                      <a:pt x="13" y="86"/>
                      <a:pt x="13" y="83"/>
                    </a:cubicBezTo>
                    <a:cubicBezTo>
                      <a:pt x="13" y="82"/>
                      <a:pt x="13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3" y="20"/>
                      <a:pt x="13" y="14"/>
                    </a:cubicBezTo>
                    <a:cubicBezTo>
                      <a:pt x="13" y="10"/>
                      <a:pt x="13" y="7"/>
                      <a:pt x="12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8" y="4"/>
                      <a:pt x="5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5" y="0"/>
                      <a:pt x="20" y="0"/>
                    </a:cubicBezTo>
                    <a:cubicBezTo>
                      <a:pt x="25" y="0"/>
                      <a:pt x="32" y="0"/>
                      <a:pt x="41" y="0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35" y="4"/>
                      <a:pt x="32" y="4"/>
                      <a:pt x="31" y="5"/>
                    </a:cubicBezTo>
                    <a:cubicBezTo>
                      <a:pt x="30" y="5"/>
                      <a:pt x="29" y="6"/>
                      <a:pt x="28" y="6"/>
                    </a:cubicBezTo>
                    <a:cubicBezTo>
                      <a:pt x="28" y="7"/>
                      <a:pt x="27" y="9"/>
                      <a:pt x="27" y="13"/>
                    </a:cubicBezTo>
                    <a:cubicBezTo>
                      <a:pt x="27" y="14"/>
                      <a:pt x="27" y="20"/>
                      <a:pt x="27" y="32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7" y="69"/>
                      <a:pt x="27" y="75"/>
                      <a:pt x="27" y="81"/>
                    </a:cubicBezTo>
                    <a:cubicBezTo>
                      <a:pt x="27" y="86"/>
                      <a:pt x="28" y="88"/>
                      <a:pt x="28" y="89"/>
                    </a:cubicBezTo>
                    <a:cubicBezTo>
                      <a:pt x="29" y="90"/>
                      <a:pt x="30" y="90"/>
                      <a:pt x="31" y="91"/>
                    </a:cubicBezTo>
                    <a:cubicBezTo>
                      <a:pt x="32" y="91"/>
                      <a:pt x="35" y="91"/>
                      <a:pt x="4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" name="Freeform 14"/>
              <p:cNvSpPr>
                <a:spLocks noChangeAspect="1"/>
              </p:cNvSpPr>
              <p:nvPr userDrawn="1"/>
            </p:nvSpPr>
            <p:spPr bwMode="auto">
              <a:xfrm>
                <a:off x="463550" y="6403975"/>
                <a:ext cx="77788" cy="82550"/>
              </a:xfrm>
              <a:custGeom>
                <a:avLst/>
                <a:gdLst>
                  <a:gd name="T0" fmla="*/ 94 w 94"/>
                  <a:gd name="T1" fmla="*/ 86 h 100"/>
                  <a:gd name="T2" fmla="*/ 91 w 94"/>
                  <a:gd name="T3" fmla="*/ 92 h 100"/>
                  <a:gd name="T4" fmla="*/ 75 w 94"/>
                  <a:gd name="T5" fmla="*/ 98 h 100"/>
                  <a:gd name="T6" fmla="*/ 57 w 94"/>
                  <a:gd name="T7" fmla="*/ 100 h 100"/>
                  <a:gd name="T8" fmla="*/ 37 w 94"/>
                  <a:gd name="T9" fmla="*/ 97 h 100"/>
                  <a:gd name="T10" fmla="*/ 21 w 94"/>
                  <a:gd name="T11" fmla="*/ 89 h 100"/>
                  <a:gd name="T12" fmla="*/ 9 w 94"/>
                  <a:gd name="T13" fmla="*/ 78 h 100"/>
                  <a:gd name="T14" fmla="*/ 2 w 94"/>
                  <a:gd name="T15" fmla="*/ 65 h 100"/>
                  <a:gd name="T16" fmla="*/ 0 w 94"/>
                  <a:gd name="T17" fmla="*/ 50 h 100"/>
                  <a:gd name="T18" fmla="*/ 16 w 94"/>
                  <a:gd name="T19" fmla="*/ 14 h 100"/>
                  <a:gd name="T20" fmla="*/ 59 w 94"/>
                  <a:gd name="T21" fmla="*/ 0 h 100"/>
                  <a:gd name="T22" fmla="*/ 71 w 94"/>
                  <a:gd name="T23" fmla="*/ 1 h 100"/>
                  <a:gd name="T24" fmla="*/ 84 w 94"/>
                  <a:gd name="T25" fmla="*/ 3 h 100"/>
                  <a:gd name="T26" fmla="*/ 94 w 94"/>
                  <a:gd name="T27" fmla="*/ 6 h 100"/>
                  <a:gd name="T28" fmla="*/ 91 w 94"/>
                  <a:gd name="T29" fmla="*/ 13 h 100"/>
                  <a:gd name="T30" fmla="*/ 90 w 94"/>
                  <a:gd name="T31" fmla="*/ 26 h 100"/>
                  <a:gd name="T32" fmla="*/ 85 w 94"/>
                  <a:gd name="T33" fmla="*/ 26 h 100"/>
                  <a:gd name="T34" fmla="*/ 85 w 94"/>
                  <a:gd name="T35" fmla="*/ 18 h 100"/>
                  <a:gd name="T36" fmla="*/ 78 w 94"/>
                  <a:gd name="T37" fmla="*/ 9 h 100"/>
                  <a:gd name="T38" fmla="*/ 57 w 94"/>
                  <a:gd name="T39" fmla="*/ 5 h 100"/>
                  <a:gd name="T40" fmla="*/ 40 w 94"/>
                  <a:gd name="T41" fmla="*/ 8 h 100"/>
                  <a:gd name="T42" fmla="*/ 28 w 94"/>
                  <a:gd name="T43" fmla="*/ 15 h 100"/>
                  <a:gd name="T44" fmla="*/ 19 w 94"/>
                  <a:gd name="T45" fmla="*/ 28 h 100"/>
                  <a:gd name="T46" fmla="*/ 16 w 94"/>
                  <a:gd name="T47" fmla="*/ 47 h 100"/>
                  <a:gd name="T48" fmla="*/ 29 w 94"/>
                  <a:gd name="T49" fmla="*/ 80 h 100"/>
                  <a:gd name="T50" fmla="*/ 63 w 94"/>
                  <a:gd name="T51" fmla="*/ 92 h 100"/>
                  <a:gd name="T52" fmla="*/ 81 w 94"/>
                  <a:gd name="T53" fmla="*/ 90 h 100"/>
                  <a:gd name="T54" fmla="*/ 92 w 94"/>
                  <a:gd name="T55" fmla="*/ 84 h 100"/>
                  <a:gd name="T56" fmla="*/ 94 w 94"/>
                  <a:gd name="T57" fmla="*/ 8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" h="100">
                    <a:moveTo>
                      <a:pt x="94" y="86"/>
                    </a:moveTo>
                    <a:cubicBezTo>
                      <a:pt x="91" y="92"/>
                      <a:pt x="91" y="92"/>
                      <a:pt x="91" y="92"/>
                    </a:cubicBezTo>
                    <a:cubicBezTo>
                      <a:pt x="85" y="95"/>
                      <a:pt x="80" y="97"/>
                      <a:pt x="75" y="98"/>
                    </a:cubicBezTo>
                    <a:cubicBezTo>
                      <a:pt x="69" y="99"/>
                      <a:pt x="64" y="100"/>
                      <a:pt x="57" y="100"/>
                    </a:cubicBezTo>
                    <a:cubicBezTo>
                      <a:pt x="50" y="100"/>
                      <a:pt x="43" y="99"/>
                      <a:pt x="37" y="97"/>
                    </a:cubicBezTo>
                    <a:cubicBezTo>
                      <a:pt x="31" y="95"/>
                      <a:pt x="25" y="93"/>
                      <a:pt x="21" y="89"/>
                    </a:cubicBezTo>
                    <a:cubicBezTo>
                      <a:pt x="16" y="86"/>
                      <a:pt x="12" y="83"/>
                      <a:pt x="9" y="78"/>
                    </a:cubicBezTo>
                    <a:cubicBezTo>
                      <a:pt x="6" y="74"/>
                      <a:pt x="4" y="70"/>
                      <a:pt x="2" y="65"/>
                    </a:cubicBezTo>
                    <a:cubicBezTo>
                      <a:pt x="1" y="61"/>
                      <a:pt x="0" y="55"/>
                      <a:pt x="0" y="50"/>
                    </a:cubicBezTo>
                    <a:cubicBezTo>
                      <a:pt x="0" y="35"/>
                      <a:pt x="5" y="24"/>
                      <a:pt x="16" y="14"/>
                    </a:cubicBezTo>
                    <a:cubicBezTo>
                      <a:pt x="26" y="5"/>
                      <a:pt x="41" y="0"/>
                      <a:pt x="59" y="0"/>
                    </a:cubicBezTo>
                    <a:cubicBezTo>
                      <a:pt x="63" y="0"/>
                      <a:pt x="67" y="0"/>
                      <a:pt x="71" y="1"/>
                    </a:cubicBezTo>
                    <a:cubicBezTo>
                      <a:pt x="74" y="1"/>
                      <a:pt x="79" y="2"/>
                      <a:pt x="84" y="3"/>
                    </a:cubicBezTo>
                    <a:cubicBezTo>
                      <a:pt x="89" y="5"/>
                      <a:pt x="92" y="6"/>
                      <a:pt x="94" y="6"/>
                    </a:cubicBezTo>
                    <a:cubicBezTo>
                      <a:pt x="93" y="8"/>
                      <a:pt x="92" y="11"/>
                      <a:pt x="91" y="13"/>
                    </a:cubicBezTo>
                    <a:cubicBezTo>
                      <a:pt x="91" y="17"/>
                      <a:pt x="90" y="21"/>
                      <a:pt x="90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4"/>
                      <a:pt x="82" y="11"/>
                      <a:pt x="78" y="9"/>
                    </a:cubicBezTo>
                    <a:cubicBezTo>
                      <a:pt x="73" y="6"/>
                      <a:pt x="66" y="5"/>
                      <a:pt x="57" y="5"/>
                    </a:cubicBezTo>
                    <a:cubicBezTo>
                      <a:pt x="51" y="5"/>
                      <a:pt x="45" y="6"/>
                      <a:pt x="40" y="8"/>
                    </a:cubicBezTo>
                    <a:cubicBezTo>
                      <a:pt x="36" y="9"/>
                      <a:pt x="31" y="12"/>
                      <a:pt x="28" y="15"/>
                    </a:cubicBezTo>
                    <a:cubicBezTo>
                      <a:pt x="24" y="18"/>
                      <a:pt x="21" y="23"/>
                      <a:pt x="19" y="28"/>
                    </a:cubicBezTo>
                    <a:cubicBezTo>
                      <a:pt x="17" y="33"/>
                      <a:pt x="16" y="39"/>
                      <a:pt x="16" y="47"/>
                    </a:cubicBezTo>
                    <a:cubicBezTo>
                      <a:pt x="16" y="61"/>
                      <a:pt x="20" y="72"/>
                      <a:pt x="29" y="80"/>
                    </a:cubicBezTo>
                    <a:cubicBezTo>
                      <a:pt x="37" y="88"/>
                      <a:pt x="49" y="92"/>
                      <a:pt x="63" y="92"/>
                    </a:cubicBezTo>
                    <a:cubicBezTo>
                      <a:pt x="70" y="92"/>
                      <a:pt x="76" y="91"/>
                      <a:pt x="81" y="90"/>
                    </a:cubicBezTo>
                    <a:cubicBezTo>
                      <a:pt x="85" y="89"/>
                      <a:pt x="89" y="87"/>
                      <a:pt x="92" y="84"/>
                    </a:cubicBezTo>
                    <a:lnTo>
                      <a:pt x="94" y="8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" name="Freeform 15"/>
              <p:cNvSpPr>
                <a:spLocks noChangeAspect="1"/>
              </p:cNvSpPr>
              <p:nvPr userDrawn="1"/>
            </p:nvSpPr>
            <p:spPr bwMode="auto">
              <a:xfrm>
                <a:off x="120650" y="6403975"/>
                <a:ext cx="77788" cy="82550"/>
              </a:xfrm>
              <a:custGeom>
                <a:avLst/>
                <a:gdLst>
                  <a:gd name="T0" fmla="*/ 94 w 94"/>
                  <a:gd name="T1" fmla="*/ 86 h 100"/>
                  <a:gd name="T2" fmla="*/ 91 w 94"/>
                  <a:gd name="T3" fmla="*/ 92 h 100"/>
                  <a:gd name="T4" fmla="*/ 75 w 94"/>
                  <a:gd name="T5" fmla="*/ 98 h 100"/>
                  <a:gd name="T6" fmla="*/ 57 w 94"/>
                  <a:gd name="T7" fmla="*/ 100 h 100"/>
                  <a:gd name="T8" fmla="*/ 37 w 94"/>
                  <a:gd name="T9" fmla="*/ 97 h 100"/>
                  <a:gd name="T10" fmla="*/ 21 w 94"/>
                  <a:gd name="T11" fmla="*/ 89 h 100"/>
                  <a:gd name="T12" fmla="*/ 9 w 94"/>
                  <a:gd name="T13" fmla="*/ 78 h 100"/>
                  <a:gd name="T14" fmla="*/ 2 w 94"/>
                  <a:gd name="T15" fmla="*/ 65 h 100"/>
                  <a:gd name="T16" fmla="*/ 0 w 94"/>
                  <a:gd name="T17" fmla="*/ 50 h 100"/>
                  <a:gd name="T18" fmla="*/ 16 w 94"/>
                  <a:gd name="T19" fmla="*/ 14 h 100"/>
                  <a:gd name="T20" fmla="*/ 59 w 94"/>
                  <a:gd name="T21" fmla="*/ 0 h 100"/>
                  <a:gd name="T22" fmla="*/ 71 w 94"/>
                  <a:gd name="T23" fmla="*/ 1 h 100"/>
                  <a:gd name="T24" fmla="*/ 84 w 94"/>
                  <a:gd name="T25" fmla="*/ 3 h 100"/>
                  <a:gd name="T26" fmla="*/ 94 w 94"/>
                  <a:gd name="T27" fmla="*/ 6 h 100"/>
                  <a:gd name="T28" fmla="*/ 91 w 94"/>
                  <a:gd name="T29" fmla="*/ 13 h 100"/>
                  <a:gd name="T30" fmla="*/ 90 w 94"/>
                  <a:gd name="T31" fmla="*/ 26 h 100"/>
                  <a:gd name="T32" fmla="*/ 86 w 94"/>
                  <a:gd name="T33" fmla="*/ 26 h 100"/>
                  <a:gd name="T34" fmla="*/ 85 w 94"/>
                  <a:gd name="T35" fmla="*/ 18 h 100"/>
                  <a:gd name="T36" fmla="*/ 78 w 94"/>
                  <a:gd name="T37" fmla="*/ 9 h 100"/>
                  <a:gd name="T38" fmla="*/ 57 w 94"/>
                  <a:gd name="T39" fmla="*/ 5 h 100"/>
                  <a:gd name="T40" fmla="*/ 40 w 94"/>
                  <a:gd name="T41" fmla="*/ 8 h 100"/>
                  <a:gd name="T42" fmla="*/ 28 w 94"/>
                  <a:gd name="T43" fmla="*/ 15 h 100"/>
                  <a:gd name="T44" fmla="*/ 19 w 94"/>
                  <a:gd name="T45" fmla="*/ 28 h 100"/>
                  <a:gd name="T46" fmla="*/ 16 w 94"/>
                  <a:gd name="T47" fmla="*/ 47 h 100"/>
                  <a:gd name="T48" fmla="*/ 29 w 94"/>
                  <a:gd name="T49" fmla="*/ 80 h 100"/>
                  <a:gd name="T50" fmla="*/ 63 w 94"/>
                  <a:gd name="T51" fmla="*/ 92 h 100"/>
                  <a:gd name="T52" fmla="*/ 81 w 94"/>
                  <a:gd name="T53" fmla="*/ 90 h 100"/>
                  <a:gd name="T54" fmla="*/ 92 w 94"/>
                  <a:gd name="T55" fmla="*/ 84 h 100"/>
                  <a:gd name="T56" fmla="*/ 94 w 94"/>
                  <a:gd name="T57" fmla="*/ 8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" h="100">
                    <a:moveTo>
                      <a:pt x="94" y="86"/>
                    </a:moveTo>
                    <a:cubicBezTo>
                      <a:pt x="91" y="92"/>
                      <a:pt x="91" y="92"/>
                      <a:pt x="91" y="92"/>
                    </a:cubicBezTo>
                    <a:cubicBezTo>
                      <a:pt x="85" y="95"/>
                      <a:pt x="80" y="97"/>
                      <a:pt x="75" y="98"/>
                    </a:cubicBezTo>
                    <a:cubicBezTo>
                      <a:pt x="69" y="99"/>
                      <a:pt x="64" y="100"/>
                      <a:pt x="57" y="100"/>
                    </a:cubicBezTo>
                    <a:cubicBezTo>
                      <a:pt x="50" y="100"/>
                      <a:pt x="43" y="99"/>
                      <a:pt x="37" y="97"/>
                    </a:cubicBezTo>
                    <a:cubicBezTo>
                      <a:pt x="31" y="95"/>
                      <a:pt x="25" y="93"/>
                      <a:pt x="21" y="89"/>
                    </a:cubicBezTo>
                    <a:cubicBezTo>
                      <a:pt x="16" y="86"/>
                      <a:pt x="12" y="83"/>
                      <a:pt x="9" y="78"/>
                    </a:cubicBezTo>
                    <a:cubicBezTo>
                      <a:pt x="6" y="74"/>
                      <a:pt x="4" y="70"/>
                      <a:pt x="2" y="65"/>
                    </a:cubicBezTo>
                    <a:cubicBezTo>
                      <a:pt x="1" y="61"/>
                      <a:pt x="0" y="55"/>
                      <a:pt x="0" y="50"/>
                    </a:cubicBezTo>
                    <a:cubicBezTo>
                      <a:pt x="0" y="35"/>
                      <a:pt x="5" y="24"/>
                      <a:pt x="16" y="14"/>
                    </a:cubicBezTo>
                    <a:cubicBezTo>
                      <a:pt x="26" y="5"/>
                      <a:pt x="41" y="0"/>
                      <a:pt x="59" y="0"/>
                    </a:cubicBezTo>
                    <a:cubicBezTo>
                      <a:pt x="63" y="0"/>
                      <a:pt x="67" y="0"/>
                      <a:pt x="71" y="1"/>
                    </a:cubicBezTo>
                    <a:cubicBezTo>
                      <a:pt x="74" y="1"/>
                      <a:pt x="79" y="2"/>
                      <a:pt x="84" y="3"/>
                    </a:cubicBezTo>
                    <a:cubicBezTo>
                      <a:pt x="89" y="5"/>
                      <a:pt x="92" y="6"/>
                      <a:pt x="94" y="6"/>
                    </a:cubicBezTo>
                    <a:cubicBezTo>
                      <a:pt x="93" y="8"/>
                      <a:pt x="92" y="11"/>
                      <a:pt x="91" y="13"/>
                    </a:cubicBezTo>
                    <a:cubicBezTo>
                      <a:pt x="91" y="17"/>
                      <a:pt x="90" y="21"/>
                      <a:pt x="90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4"/>
                      <a:pt x="82" y="11"/>
                      <a:pt x="78" y="9"/>
                    </a:cubicBezTo>
                    <a:cubicBezTo>
                      <a:pt x="73" y="6"/>
                      <a:pt x="66" y="5"/>
                      <a:pt x="57" y="5"/>
                    </a:cubicBezTo>
                    <a:cubicBezTo>
                      <a:pt x="51" y="5"/>
                      <a:pt x="45" y="6"/>
                      <a:pt x="40" y="8"/>
                    </a:cubicBezTo>
                    <a:cubicBezTo>
                      <a:pt x="36" y="9"/>
                      <a:pt x="31" y="12"/>
                      <a:pt x="28" y="15"/>
                    </a:cubicBezTo>
                    <a:cubicBezTo>
                      <a:pt x="24" y="18"/>
                      <a:pt x="21" y="23"/>
                      <a:pt x="19" y="28"/>
                    </a:cubicBezTo>
                    <a:cubicBezTo>
                      <a:pt x="17" y="33"/>
                      <a:pt x="16" y="39"/>
                      <a:pt x="16" y="47"/>
                    </a:cubicBezTo>
                    <a:cubicBezTo>
                      <a:pt x="16" y="61"/>
                      <a:pt x="20" y="72"/>
                      <a:pt x="29" y="80"/>
                    </a:cubicBezTo>
                    <a:cubicBezTo>
                      <a:pt x="37" y="88"/>
                      <a:pt x="49" y="92"/>
                      <a:pt x="63" y="92"/>
                    </a:cubicBezTo>
                    <a:cubicBezTo>
                      <a:pt x="70" y="92"/>
                      <a:pt x="76" y="91"/>
                      <a:pt x="81" y="90"/>
                    </a:cubicBezTo>
                    <a:cubicBezTo>
                      <a:pt x="85" y="89"/>
                      <a:pt x="89" y="87"/>
                      <a:pt x="92" y="84"/>
                    </a:cubicBezTo>
                    <a:lnTo>
                      <a:pt x="94" y="8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" name="Freeform 16"/>
              <p:cNvSpPr>
                <a:spLocks noChangeAspect="1"/>
              </p:cNvSpPr>
              <p:nvPr userDrawn="1"/>
            </p:nvSpPr>
            <p:spPr bwMode="auto">
              <a:xfrm>
                <a:off x="153988" y="6300788"/>
                <a:ext cx="106363" cy="79375"/>
              </a:xfrm>
              <a:custGeom>
                <a:avLst/>
                <a:gdLst>
                  <a:gd name="T0" fmla="*/ 0 w 130"/>
                  <a:gd name="T1" fmla="*/ 4 h 97"/>
                  <a:gd name="T2" fmla="*/ 0 w 130"/>
                  <a:gd name="T3" fmla="*/ 0 h 97"/>
                  <a:gd name="T4" fmla="*/ 14 w 130"/>
                  <a:gd name="T5" fmla="*/ 0 h 97"/>
                  <a:gd name="T6" fmla="*/ 27 w 130"/>
                  <a:gd name="T7" fmla="*/ 0 h 97"/>
                  <a:gd name="T8" fmla="*/ 38 w 130"/>
                  <a:gd name="T9" fmla="*/ 24 h 97"/>
                  <a:gd name="T10" fmla="*/ 65 w 130"/>
                  <a:gd name="T11" fmla="*/ 76 h 97"/>
                  <a:gd name="T12" fmla="*/ 89 w 130"/>
                  <a:gd name="T13" fmla="*/ 28 h 97"/>
                  <a:gd name="T14" fmla="*/ 102 w 130"/>
                  <a:gd name="T15" fmla="*/ 0 h 97"/>
                  <a:gd name="T16" fmla="*/ 115 w 130"/>
                  <a:gd name="T17" fmla="*/ 0 h 97"/>
                  <a:gd name="T18" fmla="*/ 130 w 130"/>
                  <a:gd name="T19" fmla="*/ 0 h 97"/>
                  <a:gd name="T20" fmla="*/ 130 w 130"/>
                  <a:gd name="T21" fmla="*/ 4 h 97"/>
                  <a:gd name="T22" fmla="*/ 120 w 130"/>
                  <a:gd name="T23" fmla="*/ 5 h 97"/>
                  <a:gd name="T24" fmla="*/ 118 w 130"/>
                  <a:gd name="T25" fmla="*/ 7 h 97"/>
                  <a:gd name="T26" fmla="*/ 117 w 130"/>
                  <a:gd name="T27" fmla="*/ 13 h 97"/>
                  <a:gd name="T28" fmla="*/ 116 w 130"/>
                  <a:gd name="T29" fmla="*/ 32 h 97"/>
                  <a:gd name="T30" fmla="*/ 116 w 130"/>
                  <a:gd name="T31" fmla="*/ 63 h 97"/>
                  <a:gd name="T32" fmla="*/ 117 w 130"/>
                  <a:gd name="T33" fmla="*/ 81 h 97"/>
                  <a:gd name="T34" fmla="*/ 118 w 130"/>
                  <a:gd name="T35" fmla="*/ 89 h 97"/>
                  <a:gd name="T36" fmla="*/ 120 w 130"/>
                  <a:gd name="T37" fmla="*/ 90 h 97"/>
                  <a:gd name="T38" fmla="*/ 130 w 130"/>
                  <a:gd name="T39" fmla="*/ 91 h 97"/>
                  <a:gd name="T40" fmla="*/ 130 w 130"/>
                  <a:gd name="T41" fmla="*/ 95 h 97"/>
                  <a:gd name="T42" fmla="*/ 110 w 130"/>
                  <a:gd name="T43" fmla="*/ 95 h 97"/>
                  <a:gd name="T44" fmla="*/ 89 w 130"/>
                  <a:gd name="T45" fmla="*/ 95 h 97"/>
                  <a:gd name="T46" fmla="*/ 89 w 130"/>
                  <a:gd name="T47" fmla="*/ 91 h 97"/>
                  <a:gd name="T48" fmla="*/ 100 w 130"/>
                  <a:gd name="T49" fmla="*/ 90 h 97"/>
                  <a:gd name="T50" fmla="*/ 102 w 130"/>
                  <a:gd name="T51" fmla="*/ 89 h 97"/>
                  <a:gd name="T52" fmla="*/ 103 w 130"/>
                  <a:gd name="T53" fmla="*/ 82 h 97"/>
                  <a:gd name="T54" fmla="*/ 103 w 130"/>
                  <a:gd name="T55" fmla="*/ 63 h 97"/>
                  <a:gd name="T56" fmla="*/ 103 w 130"/>
                  <a:gd name="T57" fmla="*/ 14 h 97"/>
                  <a:gd name="T58" fmla="*/ 79 w 130"/>
                  <a:gd name="T59" fmla="*/ 62 h 97"/>
                  <a:gd name="T60" fmla="*/ 70 w 130"/>
                  <a:gd name="T61" fmla="*/ 81 h 97"/>
                  <a:gd name="T62" fmla="*/ 63 w 130"/>
                  <a:gd name="T63" fmla="*/ 97 h 97"/>
                  <a:gd name="T64" fmla="*/ 60 w 130"/>
                  <a:gd name="T65" fmla="*/ 97 h 97"/>
                  <a:gd name="T66" fmla="*/ 59 w 130"/>
                  <a:gd name="T67" fmla="*/ 93 h 97"/>
                  <a:gd name="T68" fmla="*/ 54 w 130"/>
                  <a:gd name="T69" fmla="*/ 83 h 97"/>
                  <a:gd name="T70" fmla="*/ 20 w 130"/>
                  <a:gd name="T71" fmla="*/ 16 h 97"/>
                  <a:gd name="T72" fmla="*/ 20 w 130"/>
                  <a:gd name="T73" fmla="*/ 63 h 97"/>
                  <a:gd name="T74" fmla="*/ 20 w 130"/>
                  <a:gd name="T75" fmla="*/ 81 h 97"/>
                  <a:gd name="T76" fmla="*/ 22 w 130"/>
                  <a:gd name="T77" fmla="*/ 89 h 97"/>
                  <a:gd name="T78" fmla="*/ 24 w 130"/>
                  <a:gd name="T79" fmla="*/ 90 h 97"/>
                  <a:gd name="T80" fmla="*/ 34 w 130"/>
                  <a:gd name="T81" fmla="*/ 91 h 97"/>
                  <a:gd name="T82" fmla="*/ 34 w 130"/>
                  <a:gd name="T83" fmla="*/ 95 h 97"/>
                  <a:gd name="T84" fmla="*/ 17 w 130"/>
                  <a:gd name="T85" fmla="*/ 95 h 97"/>
                  <a:gd name="T86" fmla="*/ 0 w 130"/>
                  <a:gd name="T87" fmla="*/ 95 h 97"/>
                  <a:gd name="T88" fmla="*/ 0 w 130"/>
                  <a:gd name="T89" fmla="*/ 91 h 97"/>
                  <a:gd name="T90" fmla="*/ 10 w 130"/>
                  <a:gd name="T91" fmla="*/ 90 h 97"/>
                  <a:gd name="T92" fmla="*/ 12 w 130"/>
                  <a:gd name="T93" fmla="*/ 89 h 97"/>
                  <a:gd name="T94" fmla="*/ 13 w 130"/>
                  <a:gd name="T95" fmla="*/ 82 h 97"/>
                  <a:gd name="T96" fmla="*/ 14 w 130"/>
                  <a:gd name="T97" fmla="*/ 63 h 97"/>
                  <a:gd name="T98" fmla="*/ 14 w 130"/>
                  <a:gd name="T99" fmla="*/ 32 h 97"/>
                  <a:gd name="T100" fmla="*/ 13 w 130"/>
                  <a:gd name="T101" fmla="*/ 14 h 97"/>
                  <a:gd name="T102" fmla="*/ 12 w 130"/>
                  <a:gd name="T103" fmla="*/ 7 h 97"/>
                  <a:gd name="T104" fmla="*/ 10 w 130"/>
                  <a:gd name="T105" fmla="*/ 5 h 97"/>
                  <a:gd name="T106" fmla="*/ 0 w 130"/>
                  <a:gd name="T107" fmla="*/ 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0" h="97">
                    <a:moveTo>
                      <a:pt x="0" y="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9" y="0"/>
                      <a:pt x="14" y="0"/>
                    </a:cubicBezTo>
                    <a:cubicBezTo>
                      <a:pt x="18" y="0"/>
                      <a:pt x="23" y="0"/>
                      <a:pt x="27" y="0"/>
                    </a:cubicBezTo>
                    <a:cubicBezTo>
                      <a:pt x="31" y="9"/>
                      <a:pt x="35" y="17"/>
                      <a:pt x="38" y="24"/>
                    </a:cubicBezTo>
                    <a:cubicBezTo>
                      <a:pt x="65" y="76"/>
                      <a:pt x="65" y="76"/>
                      <a:pt x="65" y="76"/>
                    </a:cubicBezTo>
                    <a:cubicBezTo>
                      <a:pt x="89" y="28"/>
                      <a:pt x="89" y="28"/>
                      <a:pt x="89" y="28"/>
                    </a:cubicBezTo>
                    <a:cubicBezTo>
                      <a:pt x="96" y="15"/>
                      <a:pt x="100" y="5"/>
                      <a:pt x="102" y="0"/>
                    </a:cubicBezTo>
                    <a:cubicBezTo>
                      <a:pt x="107" y="0"/>
                      <a:pt x="112" y="0"/>
                      <a:pt x="115" y="0"/>
                    </a:cubicBezTo>
                    <a:cubicBezTo>
                      <a:pt x="118" y="0"/>
                      <a:pt x="123" y="0"/>
                      <a:pt x="130" y="0"/>
                    </a:cubicBezTo>
                    <a:cubicBezTo>
                      <a:pt x="130" y="4"/>
                      <a:pt x="130" y="4"/>
                      <a:pt x="130" y="4"/>
                    </a:cubicBezTo>
                    <a:cubicBezTo>
                      <a:pt x="125" y="4"/>
                      <a:pt x="121" y="5"/>
                      <a:pt x="120" y="5"/>
                    </a:cubicBezTo>
                    <a:cubicBezTo>
                      <a:pt x="119" y="5"/>
                      <a:pt x="118" y="6"/>
                      <a:pt x="118" y="7"/>
                    </a:cubicBezTo>
                    <a:cubicBezTo>
                      <a:pt x="117" y="8"/>
                      <a:pt x="117" y="10"/>
                      <a:pt x="117" y="13"/>
                    </a:cubicBezTo>
                    <a:cubicBezTo>
                      <a:pt x="116" y="14"/>
                      <a:pt x="116" y="20"/>
                      <a:pt x="116" y="32"/>
                    </a:cubicBezTo>
                    <a:cubicBezTo>
                      <a:pt x="116" y="63"/>
                      <a:pt x="116" y="63"/>
                      <a:pt x="116" y="63"/>
                    </a:cubicBezTo>
                    <a:cubicBezTo>
                      <a:pt x="116" y="69"/>
                      <a:pt x="116" y="75"/>
                      <a:pt x="117" y="81"/>
                    </a:cubicBezTo>
                    <a:cubicBezTo>
                      <a:pt x="117" y="85"/>
                      <a:pt x="117" y="88"/>
                      <a:pt x="118" y="89"/>
                    </a:cubicBezTo>
                    <a:cubicBezTo>
                      <a:pt x="118" y="89"/>
                      <a:pt x="119" y="90"/>
                      <a:pt x="120" y="90"/>
                    </a:cubicBezTo>
                    <a:cubicBezTo>
                      <a:pt x="121" y="91"/>
                      <a:pt x="125" y="91"/>
                      <a:pt x="130" y="91"/>
                    </a:cubicBezTo>
                    <a:cubicBezTo>
                      <a:pt x="130" y="95"/>
                      <a:pt x="130" y="95"/>
                      <a:pt x="130" y="95"/>
                    </a:cubicBezTo>
                    <a:cubicBezTo>
                      <a:pt x="121" y="95"/>
                      <a:pt x="114" y="95"/>
                      <a:pt x="110" y="95"/>
                    </a:cubicBezTo>
                    <a:cubicBezTo>
                      <a:pt x="107" y="95"/>
                      <a:pt x="100" y="95"/>
                      <a:pt x="89" y="95"/>
                    </a:cubicBezTo>
                    <a:cubicBezTo>
                      <a:pt x="89" y="91"/>
                      <a:pt x="89" y="91"/>
                      <a:pt x="89" y="91"/>
                    </a:cubicBezTo>
                    <a:cubicBezTo>
                      <a:pt x="95" y="91"/>
                      <a:pt x="98" y="91"/>
                      <a:pt x="100" y="90"/>
                    </a:cubicBezTo>
                    <a:cubicBezTo>
                      <a:pt x="101" y="90"/>
                      <a:pt x="102" y="89"/>
                      <a:pt x="102" y="89"/>
                    </a:cubicBezTo>
                    <a:cubicBezTo>
                      <a:pt x="103" y="88"/>
                      <a:pt x="103" y="86"/>
                      <a:pt x="103" y="82"/>
                    </a:cubicBezTo>
                    <a:cubicBezTo>
                      <a:pt x="103" y="81"/>
                      <a:pt x="103" y="75"/>
                      <a:pt x="103" y="63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5" y="70"/>
                      <a:pt x="72" y="76"/>
                      <a:pt x="70" y="81"/>
                    </a:cubicBezTo>
                    <a:cubicBezTo>
                      <a:pt x="69" y="84"/>
                      <a:pt x="66" y="89"/>
                      <a:pt x="63" y="9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60" y="95"/>
                      <a:pt x="59" y="94"/>
                      <a:pt x="59" y="9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9"/>
                      <a:pt x="20" y="75"/>
                      <a:pt x="20" y="81"/>
                    </a:cubicBezTo>
                    <a:cubicBezTo>
                      <a:pt x="21" y="85"/>
                      <a:pt x="21" y="88"/>
                      <a:pt x="22" y="89"/>
                    </a:cubicBezTo>
                    <a:cubicBezTo>
                      <a:pt x="22" y="89"/>
                      <a:pt x="23" y="90"/>
                      <a:pt x="24" y="90"/>
                    </a:cubicBezTo>
                    <a:cubicBezTo>
                      <a:pt x="25" y="91"/>
                      <a:pt x="29" y="91"/>
                      <a:pt x="34" y="91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0"/>
                    </a:cubicBezTo>
                    <a:cubicBezTo>
                      <a:pt x="11" y="90"/>
                      <a:pt x="12" y="89"/>
                      <a:pt x="12" y="89"/>
                    </a:cubicBezTo>
                    <a:cubicBezTo>
                      <a:pt x="13" y="88"/>
                      <a:pt x="13" y="86"/>
                      <a:pt x="13" y="82"/>
                    </a:cubicBezTo>
                    <a:cubicBezTo>
                      <a:pt x="13" y="81"/>
                      <a:pt x="13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3" y="20"/>
                      <a:pt x="13" y="14"/>
                    </a:cubicBezTo>
                    <a:cubicBezTo>
                      <a:pt x="13" y="10"/>
                      <a:pt x="13" y="8"/>
                      <a:pt x="12" y="7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8" y="5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" name="Freeform 17"/>
              <p:cNvSpPr>
                <a:spLocks noChangeAspect="1" noEditPoints="1"/>
              </p:cNvSpPr>
              <p:nvPr userDrawn="1"/>
            </p:nvSpPr>
            <p:spPr bwMode="auto">
              <a:xfrm>
                <a:off x="265113" y="6299200"/>
                <a:ext cx="87313" cy="79375"/>
              </a:xfrm>
              <a:custGeom>
                <a:avLst/>
                <a:gdLst>
                  <a:gd name="T0" fmla="*/ 15 w 107"/>
                  <a:gd name="T1" fmla="*/ 96 h 96"/>
                  <a:gd name="T2" fmla="*/ 33 w 107"/>
                  <a:gd name="T3" fmla="*/ 96 h 96"/>
                  <a:gd name="T4" fmla="*/ 33 w 107"/>
                  <a:gd name="T5" fmla="*/ 92 h 96"/>
                  <a:gd name="T6" fmla="*/ 24 w 107"/>
                  <a:gd name="T7" fmla="*/ 92 h 96"/>
                  <a:gd name="T8" fmla="*/ 21 w 107"/>
                  <a:gd name="T9" fmla="*/ 90 h 96"/>
                  <a:gd name="T10" fmla="*/ 21 w 107"/>
                  <a:gd name="T11" fmla="*/ 89 h 96"/>
                  <a:gd name="T12" fmla="*/ 23 w 107"/>
                  <a:gd name="T13" fmla="*/ 82 h 96"/>
                  <a:gd name="T14" fmla="*/ 30 w 107"/>
                  <a:gd name="T15" fmla="*/ 65 h 96"/>
                  <a:gd name="T16" fmla="*/ 71 w 107"/>
                  <a:gd name="T17" fmla="*/ 65 h 96"/>
                  <a:gd name="T18" fmla="*/ 80 w 107"/>
                  <a:gd name="T19" fmla="*/ 85 h 96"/>
                  <a:gd name="T20" fmla="*/ 81 w 107"/>
                  <a:gd name="T21" fmla="*/ 89 h 96"/>
                  <a:gd name="T22" fmla="*/ 80 w 107"/>
                  <a:gd name="T23" fmla="*/ 91 h 96"/>
                  <a:gd name="T24" fmla="*/ 78 w 107"/>
                  <a:gd name="T25" fmla="*/ 92 h 96"/>
                  <a:gd name="T26" fmla="*/ 68 w 107"/>
                  <a:gd name="T27" fmla="*/ 92 h 96"/>
                  <a:gd name="T28" fmla="*/ 68 w 107"/>
                  <a:gd name="T29" fmla="*/ 96 h 96"/>
                  <a:gd name="T30" fmla="*/ 91 w 107"/>
                  <a:gd name="T31" fmla="*/ 96 h 96"/>
                  <a:gd name="T32" fmla="*/ 107 w 107"/>
                  <a:gd name="T33" fmla="*/ 96 h 96"/>
                  <a:gd name="T34" fmla="*/ 107 w 107"/>
                  <a:gd name="T35" fmla="*/ 92 h 96"/>
                  <a:gd name="T36" fmla="*/ 99 w 107"/>
                  <a:gd name="T37" fmla="*/ 91 h 96"/>
                  <a:gd name="T38" fmla="*/ 96 w 107"/>
                  <a:gd name="T39" fmla="*/ 88 h 96"/>
                  <a:gd name="T40" fmla="*/ 87 w 107"/>
                  <a:gd name="T41" fmla="*/ 68 h 96"/>
                  <a:gd name="T42" fmla="*/ 56 w 107"/>
                  <a:gd name="T43" fmla="*/ 0 h 96"/>
                  <a:gd name="T44" fmla="*/ 52 w 107"/>
                  <a:gd name="T45" fmla="*/ 0 h 96"/>
                  <a:gd name="T46" fmla="*/ 40 w 107"/>
                  <a:gd name="T47" fmla="*/ 28 h 96"/>
                  <a:gd name="T48" fmla="*/ 22 w 107"/>
                  <a:gd name="T49" fmla="*/ 66 h 96"/>
                  <a:gd name="T50" fmla="*/ 13 w 107"/>
                  <a:gd name="T51" fmla="*/ 85 h 96"/>
                  <a:gd name="T52" fmla="*/ 9 w 107"/>
                  <a:gd name="T53" fmla="*/ 90 h 96"/>
                  <a:gd name="T54" fmla="*/ 7 w 107"/>
                  <a:gd name="T55" fmla="*/ 92 h 96"/>
                  <a:gd name="T56" fmla="*/ 0 w 107"/>
                  <a:gd name="T57" fmla="*/ 92 h 96"/>
                  <a:gd name="T58" fmla="*/ 0 w 107"/>
                  <a:gd name="T59" fmla="*/ 96 h 96"/>
                  <a:gd name="T60" fmla="*/ 15 w 107"/>
                  <a:gd name="T61" fmla="*/ 96 h 96"/>
                  <a:gd name="T62" fmla="*/ 51 w 107"/>
                  <a:gd name="T63" fmla="*/ 18 h 96"/>
                  <a:gd name="T64" fmla="*/ 68 w 107"/>
                  <a:gd name="T65" fmla="*/ 59 h 96"/>
                  <a:gd name="T66" fmla="*/ 33 w 107"/>
                  <a:gd name="T67" fmla="*/ 59 h 96"/>
                  <a:gd name="T68" fmla="*/ 51 w 107"/>
                  <a:gd name="T69" fmla="*/ 1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" h="96">
                    <a:moveTo>
                      <a:pt x="15" y="96"/>
                    </a:moveTo>
                    <a:cubicBezTo>
                      <a:pt x="19" y="96"/>
                      <a:pt x="25" y="96"/>
                      <a:pt x="33" y="96"/>
                    </a:cubicBezTo>
                    <a:cubicBezTo>
                      <a:pt x="33" y="92"/>
                      <a:pt x="33" y="92"/>
                      <a:pt x="33" y="92"/>
                    </a:cubicBezTo>
                    <a:cubicBezTo>
                      <a:pt x="28" y="92"/>
                      <a:pt x="25" y="92"/>
                      <a:pt x="24" y="92"/>
                    </a:cubicBezTo>
                    <a:cubicBezTo>
                      <a:pt x="22" y="91"/>
                      <a:pt x="22" y="91"/>
                      <a:pt x="21" y="90"/>
                    </a:cubicBezTo>
                    <a:cubicBezTo>
                      <a:pt x="21" y="90"/>
                      <a:pt x="21" y="89"/>
                      <a:pt x="21" y="89"/>
                    </a:cubicBezTo>
                    <a:cubicBezTo>
                      <a:pt x="21" y="87"/>
                      <a:pt x="21" y="85"/>
                      <a:pt x="23" y="82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1" y="87"/>
                      <a:pt x="81" y="88"/>
                      <a:pt x="81" y="89"/>
                    </a:cubicBezTo>
                    <a:cubicBezTo>
                      <a:pt x="81" y="90"/>
                      <a:pt x="81" y="90"/>
                      <a:pt x="80" y="91"/>
                    </a:cubicBezTo>
                    <a:cubicBezTo>
                      <a:pt x="80" y="91"/>
                      <a:pt x="79" y="91"/>
                      <a:pt x="78" y="92"/>
                    </a:cubicBezTo>
                    <a:cubicBezTo>
                      <a:pt x="77" y="92"/>
                      <a:pt x="74" y="92"/>
                      <a:pt x="68" y="92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4" y="96"/>
                      <a:pt x="99" y="96"/>
                      <a:pt x="107" y="96"/>
                    </a:cubicBezTo>
                    <a:cubicBezTo>
                      <a:pt x="107" y="92"/>
                      <a:pt x="107" y="92"/>
                      <a:pt x="107" y="92"/>
                    </a:cubicBezTo>
                    <a:cubicBezTo>
                      <a:pt x="103" y="92"/>
                      <a:pt x="100" y="92"/>
                      <a:pt x="99" y="91"/>
                    </a:cubicBezTo>
                    <a:cubicBezTo>
                      <a:pt x="98" y="91"/>
                      <a:pt x="97" y="90"/>
                      <a:pt x="96" y="88"/>
                    </a:cubicBezTo>
                    <a:cubicBezTo>
                      <a:pt x="95" y="85"/>
                      <a:pt x="92" y="79"/>
                      <a:pt x="87" y="68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6" y="14"/>
                      <a:pt x="42" y="24"/>
                      <a:pt x="40" y="28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17" y="77"/>
                      <a:pt x="13" y="83"/>
                      <a:pt x="13" y="85"/>
                    </a:cubicBezTo>
                    <a:cubicBezTo>
                      <a:pt x="11" y="88"/>
                      <a:pt x="10" y="90"/>
                      <a:pt x="9" y="90"/>
                    </a:cubicBezTo>
                    <a:cubicBezTo>
                      <a:pt x="8" y="91"/>
                      <a:pt x="8" y="91"/>
                      <a:pt x="7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5" y="96"/>
                      <a:pt x="10" y="96"/>
                      <a:pt x="15" y="96"/>
                    </a:cubicBezTo>
                    <a:close/>
                    <a:moveTo>
                      <a:pt x="51" y="18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33" y="59"/>
                      <a:pt x="33" y="59"/>
                      <a:pt x="33" y="59"/>
                    </a:cubicBezTo>
                    <a:lnTo>
                      <a:pt x="51" y="1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" name="Freeform 18"/>
              <p:cNvSpPr>
                <a:spLocks noChangeAspect="1"/>
              </p:cNvSpPr>
              <p:nvPr userDrawn="1"/>
            </p:nvSpPr>
            <p:spPr bwMode="auto">
              <a:xfrm>
                <a:off x="336550" y="6300788"/>
                <a:ext cx="77788" cy="69850"/>
              </a:xfrm>
              <a:custGeom>
                <a:avLst/>
                <a:gdLst>
                  <a:gd name="T0" fmla="*/ 77 w 105"/>
                  <a:gd name="T1" fmla="*/ 14 h 95"/>
                  <a:gd name="T2" fmla="*/ 82 w 105"/>
                  <a:gd name="T3" fmla="*/ 7 h 95"/>
                  <a:gd name="T4" fmla="*/ 80 w 105"/>
                  <a:gd name="T5" fmla="*/ 5 h 95"/>
                  <a:gd name="T6" fmla="*/ 70 w 105"/>
                  <a:gd name="T7" fmla="*/ 4 h 95"/>
                  <a:gd name="T8" fmla="*/ 70 w 105"/>
                  <a:gd name="T9" fmla="*/ 0 h 95"/>
                  <a:gd name="T10" fmla="*/ 89 w 105"/>
                  <a:gd name="T11" fmla="*/ 0 h 95"/>
                  <a:gd name="T12" fmla="*/ 105 w 105"/>
                  <a:gd name="T13" fmla="*/ 0 h 95"/>
                  <a:gd name="T14" fmla="*/ 105 w 105"/>
                  <a:gd name="T15" fmla="*/ 4 h 95"/>
                  <a:gd name="T16" fmla="*/ 96 w 105"/>
                  <a:gd name="T17" fmla="*/ 5 h 95"/>
                  <a:gd name="T18" fmla="*/ 92 w 105"/>
                  <a:gd name="T19" fmla="*/ 7 h 95"/>
                  <a:gd name="T20" fmla="*/ 87 w 105"/>
                  <a:gd name="T21" fmla="*/ 13 h 95"/>
                  <a:gd name="T22" fmla="*/ 66 w 105"/>
                  <a:gd name="T23" fmla="*/ 43 h 95"/>
                  <a:gd name="T24" fmla="*/ 59 w 105"/>
                  <a:gd name="T25" fmla="*/ 54 h 95"/>
                  <a:gd name="T26" fmla="*/ 59 w 105"/>
                  <a:gd name="T27" fmla="*/ 58 h 95"/>
                  <a:gd name="T28" fmla="*/ 59 w 105"/>
                  <a:gd name="T29" fmla="*/ 63 h 95"/>
                  <a:gd name="T30" fmla="*/ 59 w 105"/>
                  <a:gd name="T31" fmla="*/ 81 h 95"/>
                  <a:gd name="T32" fmla="*/ 60 w 105"/>
                  <a:gd name="T33" fmla="*/ 89 h 95"/>
                  <a:gd name="T34" fmla="*/ 63 w 105"/>
                  <a:gd name="T35" fmla="*/ 90 h 95"/>
                  <a:gd name="T36" fmla="*/ 73 w 105"/>
                  <a:gd name="T37" fmla="*/ 91 h 95"/>
                  <a:gd name="T38" fmla="*/ 73 w 105"/>
                  <a:gd name="T39" fmla="*/ 95 h 95"/>
                  <a:gd name="T40" fmla="*/ 53 w 105"/>
                  <a:gd name="T41" fmla="*/ 95 h 95"/>
                  <a:gd name="T42" fmla="*/ 32 w 105"/>
                  <a:gd name="T43" fmla="*/ 95 h 95"/>
                  <a:gd name="T44" fmla="*/ 32 w 105"/>
                  <a:gd name="T45" fmla="*/ 91 h 95"/>
                  <a:gd name="T46" fmla="*/ 42 w 105"/>
                  <a:gd name="T47" fmla="*/ 90 h 95"/>
                  <a:gd name="T48" fmla="*/ 44 w 105"/>
                  <a:gd name="T49" fmla="*/ 89 h 95"/>
                  <a:gd name="T50" fmla="*/ 45 w 105"/>
                  <a:gd name="T51" fmla="*/ 82 h 95"/>
                  <a:gd name="T52" fmla="*/ 46 w 105"/>
                  <a:gd name="T53" fmla="*/ 63 h 95"/>
                  <a:gd name="T54" fmla="*/ 46 w 105"/>
                  <a:gd name="T55" fmla="*/ 56 h 95"/>
                  <a:gd name="T56" fmla="*/ 43 w 105"/>
                  <a:gd name="T57" fmla="*/ 50 h 95"/>
                  <a:gd name="T58" fmla="*/ 35 w 105"/>
                  <a:gd name="T59" fmla="*/ 39 h 95"/>
                  <a:gd name="T60" fmla="*/ 17 w 105"/>
                  <a:gd name="T61" fmla="*/ 13 h 95"/>
                  <a:gd name="T62" fmla="*/ 13 w 105"/>
                  <a:gd name="T63" fmla="*/ 7 h 95"/>
                  <a:gd name="T64" fmla="*/ 9 w 105"/>
                  <a:gd name="T65" fmla="*/ 5 h 95"/>
                  <a:gd name="T66" fmla="*/ 0 w 105"/>
                  <a:gd name="T67" fmla="*/ 4 h 95"/>
                  <a:gd name="T68" fmla="*/ 0 w 105"/>
                  <a:gd name="T69" fmla="*/ 0 h 95"/>
                  <a:gd name="T70" fmla="*/ 17 w 105"/>
                  <a:gd name="T71" fmla="*/ 0 h 95"/>
                  <a:gd name="T72" fmla="*/ 43 w 105"/>
                  <a:gd name="T73" fmla="*/ 0 h 95"/>
                  <a:gd name="T74" fmla="*/ 43 w 105"/>
                  <a:gd name="T75" fmla="*/ 4 h 95"/>
                  <a:gd name="T76" fmla="*/ 32 w 105"/>
                  <a:gd name="T77" fmla="*/ 5 h 95"/>
                  <a:gd name="T78" fmla="*/ 30 w 105"/>
                  <a:gd name="T79" fmla="*/ 7 h 95"/>
                  <a:gd name="T80" fmla="*/ 34 w 105"/>
                  <a:gd name="T81" fmla="*/ 14 h 95"/>
                  <a:gd name="T82" fmla="*/ 55 w 105"/>
                  <a:gd name="T83" fmla="*/ 48 h 95"/>
                  <a:gd name="T84" fmla="*/ 77 w 105"/>
                  <a:gd name="T85" fmla="*/ 1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5" h="95">
                    <a:moveTo>
                      <a:pt x="77" y="14"/>
                    </a:moveTo>
                    <a:cubicBezTo>
                      <a:pt x="80" y="10"/>
                      <a:pt x="82" y="7"/>
                      <a:pt x="82" y="7"/>
                    </a:cubicBezTo>
                    <a:cubicBezTo>
                      <a:pt x="82" y="6"/>
                      <a:pt x="81" y="5"/>
                      <a:pt x="80" y="5"/>
                    </a:cubicBezTo>
                    <a:cubicBezTo>
                      <a:pt x="79" y="5"/>
                      <a:pt x="75" y="4"/>
                      <a:pt x="70" y="4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9" y="0"/>
                      <a:pt x="84" y="0"/>
                      <a:pt x="89" y="0"/>
                    </a:cubicBezTo>
                    <a:cubicBezTo>
                      <a:pt x="93" y="0"/>
                      <a:pt x="96" y="0"/>
                      <a:pt x="105" y="0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0" y="4"/>
                      <a:pt x="97" y="5"/>
                      <a:pt x="96" y="5"/>
                    </a:cubicBezTo>
                    <a:cubicBezTo>
                      <a:pt x="95" y="5"/>
                      <a:pt x="93" y="6"/>
                      <a:pt x="92" y="7"/>
                    </a:cubicBezTo>
                    <a:cubicBezTo>
                      <a:pt x="91" y="7"/>
                      <a:pt x="89" y="10"/>
                      <a:pt x="87" y="1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2" y="49"/>
                      <a:pt x="60" y="53"/>
                      <a:pt x="59" y="54"/>
                    </a:cubicBezTo>
                    <a:cubicBezTo>
                      <a:pt x="59" y="56"/>
                      <a:pt x="59" y="57"/>
                      <a:pt x="59" y="58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9" y="69"/>
                      <a:pt x="59" y="75"/>
                      <a:pt x="59" y="81"/>
                    </a:cubicBezTo>
                    <a:cubicBezTo>
                      <a:pt x="59" y="85"/>
                      <a:pt x="60" y="88"/>
                      <a:pt x="60" y="89"/>
                    </a:cubicBezTo>
                    <a:cubicBezTo>
                      <a:pt x="61" y="89"/>
                      <a:pt x="61" y="90"/>
                      <a:pt x="63" y="90"/>
                    </a:cubicBezTo>
                    <a:cubicBezTo>
                      <a:pt x="64" y="91"/>
                      <a:pt x="67" y="91"/>
                      <a:pt x="73" y="91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65" y="95"/>
                      <a:pt x="58" y="95"/>
                      <a:pt x="53" y="95"/>
                    </a:cubicBezTo>
                    <a:cubicBezTo>
                      <a:pt x="47" y="95"/>
                      <a:pt x="40" y="95"/>
                      <a:pt x="32" y="95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37" y="91"/>
                      <a:pt x="40" y="91"/>
                      <a:pt x="42" y="90"/>
                    </a:cubicBezTo>
                    <a:cubicBezTo>
                      <a:pt x="43" y="90"/>
                      <a:pt x="44" y="90"/>
                      <a:pt x="44" y="89"/>
                    </a:cubicBezTo>
                    <a:cubicBezTo>
                      <a:pt x="45" y="88"/>
                      <a:pt x="45" y="86"/>
                      <a:pt x="45" y="82"/>
                    </a:cubicBezTo>
                    <a:cubicBezTo>
                      <a:pt x="45" y="81"/>
                      <a:pt x="45" y="75"/>
                      <a:pt x="46" y="63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4"/>
                      <a:pt x="44" y="52"/>
                      <a:pt x="43" y="50"/>
                    </a:cubicBezTo>
                    <a:cubicBezTo>
                      <a:pt x="42" y="49"/>
                      <a:pt x="40" y="45"/>
                      <a:pt x="35" y="3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5" y="10"/>
                      <a:pt x="14" y="7"/>
                      <a:pt x="13" y="7"/>
                    </a:cubicBezTo>
                    <a:cubicBezTo>
                      <a:pt x="12" y="6"/>
                      <a:pt x="10" y="5"/>
                      <a:pt x="9" y="5"/>
                    </a:cubicBezTo>
                    <a:cubicBezTo>
                      <a:pt x="8" y="5"/>
                      <a:pt x="6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2" y="0"/>
                      <a:pt x="17" y="0"/>
                    </a:cubicBezTo>
                    <a:cubicBezTo>
                      <a:pt x="22" y="0"/>
                      <a:pt x="34" y="0"/>
                      <a:pt x="43" y="0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38" y="4"/>
                      <a:pt x="33" y="5"/>
                      <a:pt x="32" y="5"/>
                    </a:cubicBezTo>
                    <a:cubicBezTo>
                      <a:pt x="31" y="5"/>
                      <a:pt x="30" y="6"/>
                      <a:pt x="30" y="7"/>
                    </a:cubicBezTo>
                    <a:cubicBezTo>
                      <a:pt x="30" y="7"/>
                      <a:pt x="31" y="10"/>
                      <a:pt x="34" y="14"/>
                    </a:cubicBezTo>
                    <a:cubicBezTo>
                      <a:pt x="55" y="48"/>
                      <a:pt x="55" y="48"/>
                      <a:pt x="55" y="48"/>
                    </a:cubicBezTo>
                    <a:lnTo>
                      <a:pt x="77" y="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" name="Freeform 19"/>
              <p:cNvSpPr>
                <a:spLocks noChangeAspect="1" noEditPoints="1"/>
              </p:cNvSpPr>
              <p:nvPr userDrawn="1"/>
            </p:nvSpPr>
            <p:spPr bwMode="auto">
              <a:xfrm>
                <a:off x="420688" y="6299200"/>
                <a:ext cx="85725" cy="80963"/>
              </a:xfrm>
              <a:custGeom>
                <a:avLst/>
                <a:gdLst>
                  <a:gd name="T0" fmla="*/ 19 w 106"/>
                  <a:gd name="T1" fmla="*/ 24 h 99"/>
                  <a:gd name="T2" fmla="*/ 31 w 106"/>
                  <a:gd name="T3" fmla="*/ 10 h 99"/>
                  <a:gd name="T4" fmla="*/ 51 w 106"/>
                  <a:gd name="T5" fmla="*/ 5 h 99"/>
                  <a:gd name="T6" fmla="*/ 66 w 106"/>
                  <a:gd name="T7" fmla="*/ 8 h 99"/>
                  <a:gd name="T8" fmla="*/ 76 w 106"/>
                  <a:gd name="T9" fmla="*/ 13 h 99"/>
                  <a:gd name="T10" fmla="*/ 84 w 106"/>
                  <a:gd name="T11" fmla="*/ 21 h 99"/>
                  <a:gd name="T12" fmla="*/ 88 w 106"/>
                  <a:gd name="T13" fmla="*/ 31 h 99"/>
                  <a:gd name="T14" fmla="*/ 91 w 106"/>
                  <a:gd name="T15" fmla="*/ 51 h 99"/>
                  <a:gd name="T16" fmla="*/ 87 w 106"/>
                  <a:gd name="T17" fmla="*/ 73 h 99"/>
                  <a:gd name="T18" fmla="*/ 75 w 106"/>
                  <a:gd name="T19" fmla="*/ 88 h 99"/>
                  <a:gd name="T20" fmla="*/ 55 w 106"/>
                  <a:gd name="T21" fmla="*/ 93 h 99"/>
                  <a:gd name="T22" fmla="*/ 40 w 106"/>
                  <a:gd name="T23" fmla="*/ 91 h 99"/>
                  <a:gd name="T24" fmla="*/ 28 w 106"/>
                  <a:gd name="T25" fmla="*/ 82 h 99"/>
                  <a:gd name="T26" fmla="*/ 19 w 106"/>
                  <a:gd name="T27" fmla="*/ 69 h 99"/>
                  <a:gd name="T28" fmla="*/ 16 w 106"/>
                  <a:gd name="T29" fmla="*/ 57 h 99"/>
                  <a:gd name="T30" fmla="*/ 14 w 106"/>
                  <a:gd name="T31" fmla="*/ 45 h 99"/>
                  <a:gd name="T32" fmla="*/ 19 w 106"/>
                  <a:gd name="T33" fmla="*/ 24 h 99"/>
                  <a:gd name="T34" fmla="*/ 3 w 106"/>
                  <a:gd name="T35" fmla="*/ 69 h 99"/>
                  <a:gd name="T36" fmla="*/ 13 w 106"/>
                  <a:gd name="T37" fmla="*/ 86 h 99"/>
                  <a:gd name="T38" fmla="*/ 29 w 106"/>
                  <a:gd name="T39" fmla="*/ 96 h 99"/>
                  <a:gd name="T40" fmla="*/ 50 w 106"/>
                  <a:gd name="T41" fmla="*/ 99 h 99"/>
                  <a:gd name="T42" fmla="*/ 90 w 106"/>
                  <a:gd name="T43" fmla="*/ 84 h 99"/>
                  <a:gd name="T44" fmla="*/ 106 w 106"/>
                  <a:gd name="T45" fmla="*/ 46 h 99"/>
                  <a:gd name="T46" fmla="*/ 105 w 106"/>
                  <a:gd name="T47" fmla="*/ 33 h 99"/>
                  <a:gd name="T48" fmla="*/ 101 w 106"/>
                  <a:gd name="T49" fmla="*/ 22 h 99"/>
                  <a:gd name="T50" fmla="*/ 91 w 106"/>
                  <a:gd name="T51" fmla="*/ 11 h 99"/>
                  <a:gd name="T52" fmla="*/ 75 w 106"/>
                  <a:gd name="T53" fmla="*/ 3 h 99"/>
                  <a:gd name="T54" fmla="*/ 54 w 106"/>
                  <a:gd name="T55" fmla="*/ 0 h 99"/>
                  <a:gd name="T56" fmla="*/ 32 w 106"/>
                  <a:gd name="T57" fmla="*/ 3 h 99"/>
                  <a:gd name="T58" fmla="*/ 14 w 106"/>
                  <a:gd name="T59" fmla="*/ 14 h 99"/>
                  <a:gd name="T60" fmla="*/ 3 w 106"/>
                  <a:gd name="T61" fmla="*/ 30 h 99"/>
                  <a:gd name="T62" fmla="*/ 0 w 106"/>
                  <a:gd name="T63" fmla="*/ 50 h 99"/>
                  <a:gd name="T64" fmla="*/ 3 w 106"/>
                  <a:gd name="T65" fmla="*/ 6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6" h="99">
                    <a:moveTo>
                      <a:pt x="19" y="24"/>
                    </a:moveTo>
                    <a:cubicBezTo>
                      <a:pt x="22" y="18"/>
                      <a:pt x="26" y="13"/>
                      <a:pt x="31" y="10"/>
                    </a:cubicBezTo>
                    <a:cubicBezTo>
                      <a:pt x="37" y="7"/>
                      <a:pt x="44" y="5"/>
                      <a:pt x="51" y="5"/>
                    </a:cubicBezTo>
                    <a:cubicBezTo>
                      <a:pt x="56" y="5"/>
                      <a:pt x="61" y="6"/>
                      <a:pt x="66" y="8"/>
                    </a:cubicBezTo>
                    <a:cubicBezTo>
                      <a:pt x="70" y="9"/>
                      <a:pt x="74" y="11"/>
                      <a:pt x="76" y="13"/>
                    </a:cubicBezTo>
                    <a:cubicBezTo>
                      <a:pt x="79" y="16"/>
                      <a:pt x="82" y="18"/>
                      <a:pt x="84" y="21"/>
                    </a:cubicBezTo>
                    <a:cubicBezTo>
                      <a:pt x="86" y="24"/>
                      <a:pt x="87" y="27"/>
                      <a:pt x="88" y="31"/>
                    </a:cubicBezTo>
                    <a:cubicBezTo>
                      <a:pt x="90" y="37"/>
                      <a:pt x="91" y="44"/>
                      <a:pt x="91" y="51"/>
                    </a:cubicBezTo>
                    <a:cubicBezTo>
                      <a:pt x="91" y="59"/>
                      <a:pt x="90" y="67"/>
                      <a:pt x="87" y="73"/>
                    </a:cubicBezTo>
                    <a:cubicBezTo>
                      <a:pt x="85" y="79"/>
                      <a:pt x="80" y="84"/>
                      <a:pt x="75" y="88"/>
                    </a:cubicBezTo>
                    <a:cubicBezTo>
                      <a:pt x="69" y="91"/>
                      <a:pt x="63" y="93"/>
                      <a:pt x="55" y="93"/>
                    </a:cubicBezTo>
                    <a:cubicBezTo>
                      <a:pt x="50" y="93"/>
                      <a:pt x="45" y="92"/>
                      <a:pt x="40" y="91"/>
                    </a:cubicBezTo>
                    <a:cubicBezTo>
                      <a:pt x="36" y="89"/>
                      <a:pt x="32" y="86"/>
                      <a:pt x="28" y="82"/>
                    </a:cubicBezTo>
                    <a:cubicBezTo>
                      <a:pt x="24" y="79"/>
                      <a:pt x="21" y="74"/>
                      <a:pt x="19" y="69"/>
                    </a:cubicBezTo>
                    <a:cubicBezTo>
                      <a:pt x="18" y="66"/>
                      <a:pt x="17" y="62"/>
                      <a:pt x="16" y="57"/>
                    </a:cubicBezTo>
                    <a:cubicBezTo>
                      <a:pt x="15" y="53"/>
                      <a:pt x="14" y="49"/>
                      <a:pt x="14" y="45"/>
                    </a:cubicBezTo>
                    <a:cubicBezTo>
                      <a:pt x="14" y="37"/>
                      <a:pt x="16" y="30"/>
                      <a:pt x="19" y="24"/>
                    </a:cubicBezTo>
                    <a:close/>
                    <a:moveTo>
                      <a:pt x="3" y="69"/>
                    </a:moveTo>
                    <a:cubicBezTo>
                      <a:pt x="5" y="76"/>
                      <a:pt x="9" y="81"/>
                      <a:pt x="13" y="86"/>
                    </a:cubicBezTo>
                    <a:cubicBezTo>
                      <a:pt x="18" y="90"/>
                      <a:pt x="23" y="94"/>
                      <a:pt x="29" y="96"/>
                    </a:cubicBezTo>
                    <a:cubicBezTo>
                      <a:pt x="36" y="98"/>
                      <a:pt x="43" y="99"/>
                      <a:pt x="50" y="99"/>
                    </a:cubicBezTo>
                    <a:cubicBezTo>
                      <a:pt x="66" y="99"/>
                      <a:pt x="80" y="94"/>
                      <a:pt x="90" y="84"/>
                    </a:cubicBezTo>
                    <a:cubicBezTo>
                      <a:pt x="101" y="74"/>
                      <a:pt x="106" y="62"/>
                      <a:pt x="106" y="46"/>
                    </a:cubicBezTo>
                    <a:cubicBezTo>
                      <a:pt x="106" y="42"/>
                      <a:pt x="106" y="37"/>
                      <a:pt x="105" y="33"/>
                    </a:cubicBezTo>
                    <a:cubicBezTo>
                      <a:pt x="104" y="29"/>
                      <a:pt x="102" y="25"/>
                      <a:pt x="101" y="22"/>
                    </a:cubicBezTo>
                    <a:cubicBezTo>
                      <a:pt x="98" y="18"/>
                      <a:pt x="95" y="15"/>
                      <a:pt x="91" y="11"/>
                    </a:cubicBezTo>
                    <a:cubicBezTo>
                      <a:pt x="87" y="8"/>
                      <a:pt x="82" y="5"/>
                      <a:pt x="75" y="3"/>
                    </a:cubicBezTo>
                    <a:cubicBezTo>
                      <a:pt x="69" y="1"/>
                      <a:pt x="62" y="0"/>
                      <a:pt x="54" y="0"/>
                    </a:cubicBezTo>
                    <a:cubicBezTo>
                      <a:pt x="46" y="0"/>
                      <a:pt x="38" y="1"/>
                      <a:pt x="32" y="3"/>
                    </a:cubicBezTo>
                    <a:cubicBezTo>
                      <a:pt x="25" y="6"/>
                      <a:pt x="19" y="9"/>
                      <a:pt x="14" y="14"/>
                    </a:cubicBezTo>
                    <a:cubicBezTo>
                      <a:pt x="9" y="19"/>
                      <a:pt x="5" y="24"/>
                      <a:pt x="3" y="30"/>
                    </a:cubicBezTo>
                    <a:cubicBezTo>
                      <a:pt x="1" y="36"/>
                      <a:pt x="0" y="43"/>
                      <a:pt x="0" y="50"/>
                    </a:cubicBezTo>
                    <a:cubicBezTo>
                      <a:pt x="0" y="56"/>
                      <a:pt x="1" y="63"/>
                      <a:pt x="3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90438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1B8A-B196-4C92-B78E-CF62B58F5E6D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EEF6-673E-454E-86C7-8216BA50636A}" type="slidenum">
              <a:rPr lang="en-US" smtClean="0"/>
              <a:t>‹#›</a:t>
            </a:fld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120650" y="6299200"/>
            <a:ext cx="420688" cy="458788"/>
            <a:chOff x="120650" y="6299200"/>
            <a:chExt cx="420688" cy="458788"/>
          </a:xfrm>
          <a:solidFill>
            <a:srgbClr val="FFFFFF"/>
          </a:solidFill>
        </p:grpSpPr>
        <p:sp>
          <p:nvSpPr>
            <p:cNvPr id="31" name="Freeform 9"/>
            <p:cNvSpPr>
              <a:spLocks noChangeAspect="1" noEditPoints="1"/>
            </p:cNvSpPr>
            <p:nvPr userDrawn="1"/>
          </p:nvSpPr>
          <p:spPr bwMode="auto">
            <a:xfrm>
              <a:off x="184150" y="6523038"/>
              <a:ext cx="293688" cy="234950"/>
            </a:xfrm>
            <a:custGeom>
              <a:avLst/>
              <a:gdLst>
                <a:gd name="T0" fmla="*/ 283 w 359"/>
                <a:gd name="T1" fmla="*/ 0 h 287"/>
                <a:gd name="T2" fmla="*/ 207 w 359"/>
                <a:gd name="T3" fmla="*/ 0 h 287"/>
                <a:gd name="T4" fmla="*/ 207 w 359"/>
                <a:gd name="T5" fmla="*/ 86 h 287"/>
                <a:gd name="T6" fmla="*/ 244 w 359"/>
                <a:gd name="T7" fmla="*/ 171 h 287"/>
                <a:gd name="T8" fmla="*/ 244 w 359"/>
                <a:gd name="T9" fmla="*/ 159 h 287"/>
                <a:gd name="T10" fmla="*/ 224 w 359"/>
                <a:gd name="T11" fmla="*/ 96 h 287"/>
                <a:gd name="T12" fmla="*/ 224 w 359"/>
                <a:gd name="T13" fmla="*/ 74 h 287"/>
                <a:gd name="T14" fmla="*/ 253 w 359"/>
                <a:gd name="T15" fmla="*/ 74 h 287"/>
                <a:gd name="T16" fmla="*/ 253 w 359"/>
                <a:gd name="T17" fmla="*/ 171 h 287"/>
                <a:gd name="T18" fmla="*/ 180 w 359"/>
                <a:gd name="T19" fmla="*/ 280 h 287"/>
                <a:gd name="T20" fmla="*/ 106 w 359"/>
                <a:gd name="T21" fmla="*/ 177 h 287"/>
                <a:gd name="T22" fmla="*/ 151 w 359"/>
                <a:gd name="T23" fmla="*/ 86 h 287"/>
                <a:gd name="T24" fmla="*/ 151 w 359"/>
                <a:gd name="T25" fmla="*/ 74 h 287"/>
                <a:gd name="T26" fmla="*/ 180 w 359"/>
                <a:gd name="T27" fmla="*/ 74 h 287"/>
                <a:gd name="T28" fmla="*/ 198 w 359"/>
                <a:gd name="T29" fmla="*/ 74 h 287"/>
                <a:gd name="T30" fmla="*/ 198 w 359"/>
                <a:gd name="T31" fmla="*/ 56 h 287"/>
                <a:gd name="T32" fmla="*/ 180 w 359"/>
                <a:gd name="T33" fmla="*/ 56 h 287"/>
                <a:gd name="T34" fmla="*/ 151 w 359"/>
                <a:gd name="T35" fmla="*/ 56 h 287"/>
                <a:gd name="T36" fmla="*/ 151 w 359"/>
                <a:gd name="T37" fmla="*/ 56 h 287"/>
                <a:gd name="T38" fmla="*/ 134 w 359"/>
                <a:gd name="T39" fmla="*/ 56 h 287"/>
                <a:gd name="T40" fmla="*/ 134 w 359"/>
                <a:gd name="T41" fmla="*/ 56 h 287"/>
                <a:gd name="T42" fmla="*/ 89 w 359"/>
                <a:gd name="T43" fmla="*/ 56 h 287"/>
                <a:gd name="T44" fmla="*/ 89 w 359"/>
                <a:gd name="T45" fmla="*/ 159 h 287"/>
                <a:gd name="T46" fmla="*/ 89 w 359"/>
                <a:gd name="T47" fmla="*/ 169 h 287"/>
                <a:gd name="T48" fmla="*/ 89 w 359"/>
                <a:gd name="T49" fmla="*/ 169 h 287"/>
                <a:gd name="T50" fmla="*/ 106 w 359"/>
                <a:gd name="T51" fmla="*/ 155 h 287"/>
                <a:gd name="T52" fmla="*/ 106 w 359"/>
                <a:gd name="T53" fmla="*/ 155 h 287"/>
                <a:gd name="T54" fmla="*/ 106 w 359"/>
                <a:gd name="T55" fmla="*/ 74 h 287"/>
                <a:gd name="T56" fmla="*/ 134 w 359"/>
                <a:gd name="T57" fmla="*/ 74 h 287"/>
                <a:gd name="T58" fmla="*/ 134 w 359"/>
                <a:gd name="T59" fmla="*/ 74 h 287"/>
                <a:gd name="T60" fmla="*/ 134 w 359"/>
                <a:gd name="T61" fmla="*/ 96 h 287"/>
                <a:gd name="T62" fmla="*/ 75 w 359"/>
                <a:gd name="T63" fmla="*/ 186 h 287"/>
                <a:gd name="T64" fmla="*/ 17 w 359"/>
                <a:gd name="T65" fmla="*/ 96 h 287"/>
                <a:gd name="T66" fmla="*/ 17 w 359"/>
                <a:gd name="T67" fmla="*/ 18 h 287"/>
                <a:gd name="T68" fmla="*/ 75 w 359"/>
                <a:gd name="T69" fmla="*/ 18 h 287"/>
                <a:gd name="T70" fmla="*/ 134 w 359"/>
                <a:gd name="T71" fmla="*/ 18 h 287"/>
                <a:gd name="T72" fmla="*/ 134 w 359"/>
                <a:gd name="T73" fmla="*/ 48 h 287"/>
                <a:gd name="T74" fmla="*/ 151 w 359"/>
                <a:gd name="T75" fmla="*/ 48 h 287"/>
                <a:gd name="T76" fmla="*/ 151 w 359"/>
                <a:gd name="T77" fmla="*/ 0 h 287"/>
                <a:gd name="T78" fmla="*/ 75 w 359"/>
                <a:gd name="T79" fmla="*/ 0 h 287"/>
                <a:gd name="T80" fmla="*/ 0 w 359"/>
                <a:gd name="T81" fmla="*/ 0 h 287"/>
                <a:gd name="T82" fmla="*/ 0 w 359"/>
                <a:gd name="T83" fmla="*/ 86 h 287"/>
                <a:gd name="T84" fmla="*/ 75 w 359"/>
                <a:gd name="T85" fmla="*/ 192 h 287"/>
                <a:gd name="T86" fmla="*/ 91 w 359"/>
                <a:gd name="T87" fmla="*/ 186 h 287"/>
                <a:gd name="T88" fmla="*/ 180 w 359"/>
                <a:gd name="T89" fmla="*/ 287 h 287"/>
                <a:gd name="T90" fmla="*/ 269 w 359"/>
                <a:gd name="T91" fmla="*/ 186 h 287"/>
                <a:gd name="T92" fmla="*/ 283 w 359"/>
                <a:gd name="T93" fmla="*/ 192 h 287"/>
                <a:gd name="T94" fmla="*/ 359 w 359"/>
                <a:gd name="T95" fmla="*/ 86 h 287"/>
                <a:gd name="T96" fmla="*/ 359 w 359"/>
                <a:gd name="T97" fmla="*/ 0 h 287"/>
                <a:gd name="T98" fmla="*/ 283 w 359"/>
                <a:gd name="T99" fmla="*/ 0 h 287"/>
                <a:gd name="T100" fmla="*/ 341 w 359"/>
                <a:gd name="T101" fmla="*/ 96 h 287"/>
                <a:gd name="T102" fmla="*/ 283 w 359"/>
                <a:gd name="T103" fmla="*/ 186 h 287"/>
                <a:gd name="T104" fmla="*/ 270 w 359"/>
                <a:gd name="T105" fmla="*/ 179 h 287"/>
                <a:gd name="T106" fmla="*/ 271 w 359"/>
                <a:gd name="T107" fmla="*/ 159 h 287"/>
                <a:gd name="T108" fmla="*/ 271 w 359"/>
                <a:gd name="T109" fmla="*/ 56 h 287"/>
                <a:gd name="T110" fmla="*/ 224 w 359"/>
                <a:gd name="T111" fmla="*/ 56 h 287"/>
                <a:gd name="T112" fmla="*/ 224 w 359"/>
                <a:gd name="T113" fmla="*/ 18 h 287"/>
                <a:gd name="T114" fmla="*/ 283 w 359"/>
                <a:gd name="T115" fmla="*/ 18 h 287"/>
                <a:gd name="T116" fmla="*/ 341 w 359"/>
                <a:gd name="T117" fmla="*/ 18 h 287"/>
                <a:gd name="T118" fmla="*/ 341 w 359"/>
                <a:gd name="T119" fmla="*/ 9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9" h="287">
                  <a:moveTo>
                    <a:pt x="283" y="0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207" y="86"/>
                    <a:pt x="207" y="86"/>
                    <a:pt x="207" y="86"/>
                  </a:cubicBezTo>
                  <a:cubicBezTo>
                    <a:pt x="207" y="125"/>
                    <a:pt x="221" y="152"/>
                    <a:pt x="244" y="171"/>
                  </a:cubicBezTo>
                  <a:cubicBezTo>
                    <a:pt x="244" y="159"/>
                    <a:pt x="244" y="159"/>
                    <a:pt x="244" y="159"/>
                  </a:cubicBezTo>
                  <a:cubicBezTo>
                    <a:pt x="227" y="139"/>
                    <a:pt x="224" y="116"/>
                    <a:pt x="224" y="96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171"/>
                    <a:pt x="253" y="171"/>
                    <a:pt x="253" y="171"/>
                  </a:cubicBezTo>
                  <a:cubicBezTo>
                    <a:pt x="253" y="207"/>
                    <a:pt x="243" y="252"/>
                    <a:pt x="180" y="280"/>
                  </a:cubicBezTo>
                  <a:cubicBezTo>
                    <a:pt x="119" y="253"/>
                    <a:pt x="107" y="211"/>
                    <a:pt x="106" y="177"/>
                  </a:cubicBezTo>
                  <a:cubicBezTo>
                    <a:pt x="135" y="157"/>
                    <a:pt x="151" y="129"/>
                    <a:pt x="151" y="86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89" y="162"/>
                    <a:pt x="89" y="166"/>
                    <a:pt x="89" y="169"/>
                  </a:cubicBezTo>
                  <a:cubicBezTo>
                    <a:pt x="89" y="169"/>
                    <a:pt x="89" y="169"/>
                    <a:pt x="89" y="169"/>
                  </a:cubicBezTo>
                  <a:cubicBezTo>
                    <a:pt x="96" y="165"/>
                    <a:pt x="101" y="160"/>
                    <a:pt x="106" y="155"/>
                  </a:cubicBezTo>
                  <a:cubicBezTo>
                    <a:pt x="106" y="155"/>
                    <a:pt x="106" y="155"/>
                    <a:pt x="106" y="155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34" y="126"/>
                    <a:pt x="128" y="162"/>
                    <a:pt x="75" y="186"/>
                  </a:cubicBezTo>
                  <a:cubicBezTo>
                    <a:pt x="23" y="162"/>
                    <a:pt x="17" y="126"/>
                    <a:pt x="17" y="96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43"/>
                    <a:pt x="28" y="174"/>
                    <a:pt x="75" y="192"/>
                  </a:cubicBezTo>
                  <a:cubicBezTo>
                    <a:pt x="81" y="190"/>
                    <a:pt x="86" y="188"/>
                    <a:pt x="91" y="186"/>
                  </a:cubicBezTo>
                  <a:cubicBezTo>
                    <a:pt x="99" y="237"/>
                    <a:pt x="131" y="268"/>
                    <a:pt x="180" y="287"/>
                  </a:cubicBezTo>
                  <a:cubicBezTo>
                    <a:pt x="228" y="268"/>
                    <a:pt x="260" y="238"/>
                    <a:pt x="269" y="186"/>
                  </a:cubicBezTo>
                  <a:cubicBezTo>
                    <a:pt x="273" y="188"/>
                    <a:pt x="278" y="190"/>
                    <a:pt x="283" y="192"/>
                  </a:cubicBezTo>
                  <a:cubicBezTo>
                    <a:pt x="330" y="174"/>
                    <a:pt x="359" y="143"/>
                    <a:pt x="359" y="86"/>
                  </a:cubicBezTo>
                  <a:cubicBezTo>
                    <a:pt x="359" y="0"/>
                    <a:pt x="359" y="0"/>
                    <a:pt x="359" y="0"/>
                  </a:cubicBezTo>
                  <a:lnTo>
                    <a:pt x="283" y="0"/>
                  </a:lnTo>
                  <a:close/>
                  <a:moveTo>
                    <a:pt x="341" y="96"/>
                  </a:moveTo>
                  <a:cubicBezTo>
                    <a:pt x="341" y="126"/>
                    <a:pt x="336" y="162"/>
                    <a:pt x="283" y="186"/>
                  </a:cubicBezTo>
                  <a:cubicBezTo>
                    <a:pt x="278" y="184"/>
                    <a:pt x="274" y="182"/>
                    <a:pt x="270" y="179"/>
                  </a:cubicBezTo>
                  <a:cubicBezTo>
                    <a:pt x="270" y="173"/>
                    <a:pt x="271" y="166"/>
                    <a:pt x="271" y="159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24" y="56"/>
                    <a:pt x="224" y="56"/>
                    <a:pt x="224" y="56"/>
                  </a:cubicBezTo>
                  <a:cubicBezTo>
                    <a:pt x="224" y="18"/>
                    <a:pt x="224" y="18"/>
                    <a:pt x="224" y="18"/>
                  </a:cubicBezTo>
                  <a:cubicBezTo>
                    <a:pt x="283" y="18"/>
                    <a:pt x="283" y="18"/>
                    <a:pt x="283" y="18"/>
                  </a:cubicBezTo>
                  <a:cubicBezTo>
                    <a:pt x="341" y="18"/>
                    <a:pt x="341" y="18"/>
                    <a:pt x="341" y="18"/>
                  </a:cubicBezTo>
                  <a:lnTo>
                    <a:pt x="341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2" name="Group 31"/>
            <p:cNvGrpSpPr/>
            <p:nvPr userDrawn="1"/>
          </p:nvGrpSpPr>
          <p:grpSpPr>
            <a:xfrm>
              <a:off x="120650" y="6299200"/>
              <a:ext cx="420688" cy="187326"/>
              <a:chOff x="120650" y="6299200"/>
              <a:chExt cx="420688" cy="187326"/>
            </a:xfrm>
            <a:grpFill/>
          </p:grpSpPr>
          <p:sp>
            <p:nvSpPr>
              <p:cNvPr id="33" name="Freeform 10"/>
              <p:cNvSpPr>
                <a:spLocks noChangeAspect="1"/>
              </p:cNvSpPr>
              <p:nvPr userDrawn="1"/>
            </p:nvSpPr>
            <p:spPr bwMode="auto">
              <a:xfrm>
                <a:off x="206375" y="6405563"/>
                <a:ext cx="63500" cy="79375"/>
              </a:xfrm>
              <a:custGeom>
                <a:avLst/>
                <a:gdLst>
                  <a:gd name="T0" fmla="*/ 6 w 76"/>
                  <a:gd name="T1" fmla="*/ 96 h 96"/>
                  <a:gd name="T2" fmla="*/ 6 w 76"/>
                  <a:gd name="T3" fmla="*/ 92 h 96"/>
                  <a:gd name="T4" fmla="*/ 12 w 76"/>
                  <a:gd name="T5" fmla="*/ 89 h 96"/>
                  <a:gd name="T6" fmla="*/ 13 w 76"/>
                  <a:gd name="T7" fmla="*/ 88 h 96"/>
                  <a:gd name="T8" fmla="*/ 13 w 76"/>
                  <a:gd name="T9" fmla="*/ 80 h 96"/>
                  <a:gd name="T10" fmla="*/ 14 w 76"/>
                  <a:gd name="T11" fmla="*/ 68 h 96"/>
                  <a:gd name="T12" fmla="*/ 14 w 76"/>
                  <a:gd name="T13" fmla="*/ 32 h 96"/>
                  <a:gd name="T14" fmla="*/ 13 w 76"/>
                  <a:gd name="T15" fmla="*/ 14 h 96"/>
                  <a:gd name="T16" fmla="*/ 12 w 76"/>
                  <a:gd name="T17" fmla="*/ 6 h 96"/>
                  <a:gd name="T18" fmla="*/ 10 w 76"/>
                  <a:gd name="T19" fmla="*/ 5 h 96"/>
                  <a:gd name="T20" fmla="*/ 0 w 76"/>
                  <a:gd name="T21" fmla="*/ 4 h 96"/>
                  <a:gd name="T22" fmla="*/ 0 w 76"/>
                  <a:gd name="T23" fmla="*/ 0 h 96"/>
                  <a:gd name="T24" fmla="*/ 21 w 76"/>
                  <a:gd name="T25" fmla="*/ 0 h 96"/>
                  <a:gd name="T26" fmla="*/ 41 w 76"/>
                  <a:gd name="T27" fmla="*/ 0 h 96"/>
                  <a:gd name="T28" fmla="*/ 41 w 76"/>
                  <a:gd name="T29" fmla="*/ 4 h 96"/>
                  <a:gd name="T30" fmla="*/ 31 w 76"/>
                  <a:gd name="T31" fmla="*/ 5 h 96"/>
                  <a:gd name="T32" fmla="*/ 29 w 76"/>
                  <a:gd name="T33" fmla="*/ 6 h 96"/>
                  <a:gd name="T34" fmla="*/ 28 w 76"/>
                  <a:gd name="T35" fmla="*/ 13 h 96"/>
                  <a:gd name="T36" fmla="*/ 27 w 76"/>
                  <a:gd name="T37" fmla="*/ 32 h 96"/>
                  <a:gd name="T38" fmla="*/ 27 w 76"/>
                  <a:gd name="T39" fmla="*/ 78 h 96"/>
                  <a:gd name="T40" fmla="*/ 28 w 76"/>
                  <a:gd name="T41" fmla="*/ 89 h 96"/>
                  <a:gd name="T42" fmla="*/ 39 w 76"/>
                  <a:gd name="T43" fmla="*/ 90 h 96"/>
                  <a:gd name="T44" fmla="*/ 67 w 76"/>
                  <a:gd name="T45" fmla="*/ 87 h 96"/>
                  <a:gd name="T46" fmla="*/ 69 w 76"/>
                  <a:gd name="T47" fmla="*/ 82 h 96"/>
                  <a:gd name="T48" fmla="*/ 72 w 76"/>
                  <a:gd name="T49" fmla="*/ 71 h 96"/>
                  <a:gd name="T50" fmla="*/ 76 w 76"/>
                  <a:gd name="T51" fmla="*/ 71 h 96"/>
                  <a:gd name="T52" fmla="*/ 73 w 76"/>
                  <a:gd name="T53" fmla="*/ 95 h 96"/>
                  <a:gd name="T54" fmla="*/ 69 w 76"/>
                  <a:gd name="T55" fmla="*/ 96 h 96"/>
                  <a:gd name="T56" fmla="*/ 57 w 76"/>
                  <a:gd name="T57" fmla="*/ 96 h 96"/>
                  <a:gd name="T58" fmla="*/ 20 w 76"/>
                  <a:gd name="T59" fmla="*/ 95 h 96"/>
                  <a:gd name="T60" fmla="*/ 6 w 76"/>
                  <a:gd name="T6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6" h="96">
                    <a:moveTo>
                      <a:pt x="6" y="96"/>
                    </a:moveTo>
                    <a:cubicBezTo>
                      <a:pt x="6" y="92"/>
                      <a:pt x="6" y="92"/>
                      <a:pt x="6" y="92"/>
                    </a:cubicBezTo>
                    <a:cubicBezTo>
                      <a:pt x="9" y="91"/>
                      <a:pt x="11" y="90"/>
                      <a:pt x="12" y="89"/>
                    </a:cubicBezTo>
                    <a:cubicBezTo>
                      <a:pt x="12" y="89"/>
                      <a:pt x="12" y="88"/>
                      <a:pt x="13" y="88"/>
                    </a:cubicBezTo>
                    <a:cubicBezTo>
                      <a:pt x="13" y="86"/>
                      <a:pt x="13" y="84"/>
                      <a:pt x="13" y="80"/>
                    </a:cubicBezTo>
                    <a:cubicBezTo>
                      <a:pt x="14" y="73"/>
                      <a:pt x="14" y="70"/>
                      <a:pt x="14" y="68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4" y="20"/>
                      <a:pt x="13" y="14"/>
                    </a:cubicBezTo>
                    <a:cubicBezTo>
                      <a:pt x="13" y="10"/>
                      <a:pt x="13" y="7"/>
                      <a:pt x="12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9" y="4"/>
                      <a:pt x="5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18" y="0"/>
                      <a:pt x="21" y="0"/>
                    </a:cubicBezTo>
                    <a:cubicBezTo>
                      <a:pt x="24" y="0"/>
                      <a:pt x="31" y="0"/>
                      <a:pt x="41" y="0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36" y="4"/>
                      <a:pt x="32" y="4"/>
                      <a:pt x="31" y="5"/>
                    </a:cubicBezTo>
                    <a:cubicBezTo>
                      <a:pt x="30" y="5"/>
                      <a:pt x="29" y="6"/>
                      <a:pt x="29" y="6"/>
                    </a:cubicBezTo>
                    <a:cubicBezTo>
                      <a:pt x="28" y="7"/>
                      <a:pt x="28" y="9"/>
                      <a:pt x="28" y="13"/>
                    </a:cubicBezTo>
                    <a:cubicBezTo>
                      <a:pt x="27" y="14"/>
                      <a:pt x="27" y="20"/>
                      <a:pt x="27" y="32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7" y="82"/>
                      <a:pt x="27" y="86"/>
                      <a:pt x="28" y="89"/>
                    </a:cubicBezTo>
                    <a:cubicBezTo>
                      <a:pt x="33" y="89"/>
                      <a:pt x="33" y="90"/>
                      <a:pt x="39" y="90"/>
                    </a:cubicBezTo>
                    <a:cubicBezTo>
                      <a:pt x="52" y="90"/>
                      <a:pt x="62" y="89"/>
                      <a:pt x="67" y="87"/>
                    </a:cubicBezTo>
                    <a:cubicBezTo>
                      <a:pt x="68" y="86"/>
                      <a:pt x="68" y="84"/>
                      <a:pt x="69" y="82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76" y="71"/>
                      <a:pt x="76" y="71"/>
                      <a:pt x="76" y="71"/>
                    </a:cubicBezTo>
                    <a:cubicBezTo>
                      <a:pt x="75" y="78"/>
                      <a:pt x="74" y="86"/>
                      <a:pt x="73" y="95"/>
                    </a:cubicBezTo>
                    <a:cubicBezTo>
                      <a:pt x="71" y="95"/>
                      <a:pt x="70" y="95"/>
                      <a:pt x="69" y="96"/>
                    </a:cubicBezTo>
                    <a:cubicBezTo>
                      <a:pt x="66" y="96"/>
                      <a:pt x="63" y="96"/>
                      <a:pt x="57" y="96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15" y="95"/>
                      <a:pt x="11" y="95"/>
                      <a:pt x="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4" name="Freeform 11"/>
              <p:cNvSpPr>
                <a:spLocks noChangeAspect="1" noEditPoints="1"/>
              </p:cNvSpPr>
              <p:nvPr userDrawn="1"/>
            </p:nvSpPr>
            <p:spPr bwMode="auto">
              <a:xfrm>
                <a:off x="276225" y="6405563"/>
                <a:ext cx="34925" cy="79375"/>
              </a:xfrm>
              <a:custGeom>
                <a:avLst/>
                <a:gdLst>
                  <a:gd name="T0" fmla="*/ 42 w 42"/>
                  <a:gd name="T1" fmla="*/ 91 h 96"/>
                  <a:gd name="T2" fmla="*/ 42 w 42"/>
                  <a:gd name="T3" fmla="*/ 96 h 96"/>
                  <a:gd name="T4" fmla="*/ 22 w 42"/>
                  <a:gd name="T5" fmla="*/ 95 h 96"/>
                  <a:gd name="T6" fmla="*/ 0 w 42"/>
                  <a:gd name="T7" fmla="*/ 96 h 96"/>
                  <a:gd name="T8" fmla="*/ 0 w 42"/>
                  <a:gd name="T9" fmla="*/ 91 h 96"/>
                  <a:gd name="T10" fmla="*/ 10 w 42"/>
                  <a:gd name="T11" fmla="*/ 91 h 96"/>
                  <a:gd name="T12" fmla="*/ 13 w 42"/>
                  <a:gd name="T13" fmla="*/ 89 h 96"/>
                  <a:gd name="T14" fmla="*/ 14 w 42"/>
                  <a:gd name="T15" fmla="*/ 83 h 96"/>
                  <a:gd name="T16" fmla="*/ 14 w 42"/>
                  <a:gd name="T17" fmla="*/ 63 h 96"/>
                  <a:gd name="T18" fmla="*/ 14 w 42"/>
                  <a:gd name="T19" fmla="*/ 32 h 96"/>
                  <a:gd name="T20" fmla="*/ 14 w 42"/>
                  <a:gd name="T21" fmla="*/ 14 h 96"/>
                  <a:gd name="T22" fmla="*/ 13 w 42"/>
                  <a:gd name="T23" fmla="*/ 6 h 96"/>
                  <a:gd name="T24" fmla="*/ 10 w 42"/>
                  <a:gd name="T25" fmla="*/ 5 h 96"/>
                  <a:gd name="T26" fmla="*/ 0 w 42"/>
                  <a:gd name="T27" fmla="*/ 4 h 96"/>
                  <a:gd name="T28" fmla="*/ 0 w 42"/>
                  <a:gd name="T29" fmla="*/ 0 h 96"/>
                  <a:gd name="T30" fmla="*/ 21 w 42"/>
                  <a:gd name="T31" fmla="*/ 0 h 96"/>
                  <a:gd name="T32" fmla="*/ 42 w 42"/>
                  <a:gd name="T33" fmla="*/ 0 h 96"/>
                  <a:gd name="T34" fmla="*/ 42 w 42"/>
                  <a:gd name="T35" fmla="*/ 4 h 96"/>
                  <a:gd name="T36" fmla="*/ 32 w 42"/>
                  <a:gd name="T37" fmla="*/ 5 h 96"/>
                  <a:gd name="T38" fmla="*/ 29 w 42"/>
                  <a:gd name="T39" fmla="*/ 6 h 96"/>
                  <a:gd name="T40" fmla="*/ 28 w 42"/>
                  <a:gd name="T41" fmla="*/ 13 h 96"/>
                  <a:gd name="T42" fmla="*/ 28 w 42"/>
                  <a:gd name="T43" fmla="*/ 32 h 96"/>
                  <a:gd name="T44" fmla="*/ 28 w 42"/>
                  <a:gd name="T45" fmla="*/ 63 h 96"/>
                  <a:gd name="T46" fmla="*/ 28 w 42"/>
                  <a:gd name="T47" fmla="*/ 81 h 96"/>
                  <a:gd name="T48" fmla="*/ 29 w 42"/>
                  <a:gd name="T49" fmla="*/ 89 h 96"/>
                  <a:gd name="T50" fmla="*/ 32 w 42"/>
                  <a:gd name="T51" fmla="*/ 91 h 96"/>
                  <a:gd name="T52" fmla="*/ 42 w 42"/>
                  <a:gd name="T53" fmla="*/ 91 h 96"/>
                  <a:gd name="T54" fmla="*/ 28 w 42"/>
                  <a:gd name="T55" fmla="*/ 13 h 96"/>
                  <a:gd name="T56" fmla="*/ 28 w 42"/>
                  <a:gd name="T57" fmla="*/ 32 h 96"/>
                  <a:gd name="T58" fmla="*/ 28 w 42"/>
                  <a:gd name="T59" fmla="*/ 6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2" h="96">
                    <a:moveTo>
                      <a:pt x="42" y="91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32" y="95"/>
                      <a:pt x="25" y="95"/>
                      <a:pt x="22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6" y="91"/>
                      <a:pt x="9" y="91"/>
                      <a:pt x="10" y="91"/>
                    </a:cubicBezTo>
                    <a:cubicBezTo>
                      <a:pt x="12" y="90"/>
                      <a:pt x="12" y="90"/>
                      <a:pt x="13" y="89"/>
                    </a:cubicBezTo>
                    <a:cubicBezTo>
                      <a:pt x="13" y="88"/>
                      <a:pt x="14" y="86"/>
                      <a:pt x="14" y="83"/>
                    </a:cubicBezTo>
                    <a:cubicBezTo>
                      <a:pt x="14" y="82"/>
                      <a:pt x="14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4" y="20"/>
                      <a:pt x="14" y="14"/>
                    </a:cubicBezTo>
                    <a:cubicBezTo>
                      <a:pt x="14" y="10"/>
                      <a:pt x="13" y="7"/>
                      <a:pt x="13" y="6"/>
                    </a:cubicBezTo>
                    <a:cubicBezTo>
                      <a:pt x="12" y="6"/>
                      <a:pt x="12" y="5"/>
                      <a:pt x="10" y="5"/>
                    </a:cubicBezTo>
                    <a:cubicBezTo>
                      <a:pt x="9" y="4"/>
                      <a:pt x="6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6" y="0"/>
                      <a:pt x="21" y="0"/>
                    </a:cubicBezTo>
                    <a:cubicBezTo>
                      <a:pt x="26" y="0"/>
                      <a:pt x="33" y="0"/>
                      <a:pt x="42" y="0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36" y="4"/>
                      <a:pt x="33" y="4"/>
                      <a:pt x="32" y="5"/>
                    </a:cubicBezTo>
                    <a:cubicBezTo>
                      <a:pt x="30" y="5"/>
                      <a:pt x="30" y="6"/>
                      <a:pt x="29" y="6"/>
                    </a:cubicBezTo>
                    <a:cubicBezTo>
                      <a:pt x="29" y="7"/>
                      <a:pt x="28" y="9"/>
                      <a:pt x="28" y="13"/>
                    </a:cubicBezTo>
                    <a:cubicBezTo>
                      <a:pt x="28" y="14"/>
                      <a:pt x="28" y="20"/>
                      <a:pt x="28" y="3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9"/>
                      <a:pt x="28" y="75"/>
                      <a:pt x="28" y="81"/>
                    </a:cubicBezTo>
                    <a:cubicBezTo>
                      <a:pt x="28" y="86"/>
                      <a:pt x="28" y="88"/>
                      <a:pt x="29" y="89"/>
                    </a:cubicBezTo>
                    <a:cubicBezTo>
                      <a:pt x="29" y="90"/>
                      <a:pt x="30" y="90"/>
                      <a:pt x="32" y="91"/>
                    </a:cubicBezTo>
                    <a:cubicBezTo>
                      <a:pt x="33" y="91"/>
                      <a:pt x="36" y="91"/>
                      <a:pt x="42" y="91"/>
                    </a:cubicBezTo>
                    <a:close/>
                    <a:moveTo>
                      <a:pt x="28" y="13"/>
                    </a:moveTo>
                    <a:cubicBezTo>
                      <a:pt x="28" y="14"/>
                      <a:pt x="28" y="20"/>
                      <a:pt x="28" y="32"/>
                    </a:cubicBezTo>
                    <a:cubicBezTo>
                      <a:pt x="28" y="63"/>
                      <a:pt x="28" y="63"/>
                      <a:pt x="28" y="63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" name="Freeform 12"/>
              <p:cNvSpPr>
                <a:spLocks noChangeAspect="1"/>
              </p:cNvSpPr>
              <p:nvPr userDrawn="1"/>
            </p:nvSpPr>
            <p:spPr bwMode="auto">
              <a:xfrm>
                <a:off x="323850" y="6405563"/>
                <a:ext cx="90488" cy="80963"/>
              </a:xfrm>
              <a:custGeom>
                <a:avLst/>
                <a:gdLst>
                  <a:gd name="T0" fmla="*/ 0 w 111"/>
                  <a:gd name="T1" fmla="*/ 96 h 98"/>
                  <a:gd name="T2" fmla="*/ 0 w 111"/>
                  <a:gd name="T3" fmla="*/ 91 h 98"/>
                  <a:gd name="T4" fmla="*/ 10 w 111"/>
                  <a:gd name="T5" fmla="*/ 90 h 98"/>
                  <a:gd name="T6" fmla="*/ 11 w 111"/>
                  <a:gd name="T7" fmla="*/ 89 h 98"/>
                  <a:gd name="T8" fmla="*/ 12 w 111"/>
                  <a:gd name="T9" fmla="*/ 82 h 98"/>
                  <a:gd name="T10" fmla="*/ 13 w 111"/>
                  <a:gd name="T11" fmla="*/ 67 h 98"/>
                  <a:gd name="T12" fmla="*/ 13 w 111"/>
                  <a:gd name="T13" fmla="*/ 12 h 98"/>
                  <a:gd name="T14" fmla="*/ 13 w 111"/>
                  <a:gd name="T15" fmla="*/ 9 h 98"/>
                  <a:gd name="T16" fmla="*/ 10 w 111"/>
                  <a:gd name="T17" fmla="*/ 6 h 98"/>
                  <a:gd name="T18" fmla="*/ 7 w 111"/>
                  <a:gd name="T19" fmla="*/ 4 h 98"/>
                  <a:gd name="T20" fmla="*/ 0 w 111"/>
                  <a:gd name="T21" fmla="*/ 4 h 98"/>
                  <a:gd name="T22" fmla="*/ 0 w 111"/>
                  <a:gd name="T23" fmla="*/ 0 h 98"/>
                  <a:gd name="T24" fmla="*/ 15 w 111"/>
                  <a:gd name="T25" fmla="*/ 0 h 98"/>
                  <a:gd name="T26" fmla="*/ 26 w 111"/>
                  <a:gd name="T27" fmla="*/ 0 h 98"/>
                  <a:gd name="T28" fmla="*/ 34 w 111"/>
                  <a:gd name="T29" fmla="*/ 11 h 98"/>
                  <a:gd name="T30" fmla="*/ 49 w 111"/>
                  <a:gd name="T31" fmla="*/ 28 h 98"/>
                  <a:gd name="T32" fmla="*/ 70 w 111"/>
                  <a:gd name="T33" fmla="*/ 52 h 98"/>
                  <a:gd name="T34" fmla="*/ 86 w 111"/>
                  <a:gd name="T35" fmla="*/ 71 h 98"/>
                  <a:gd name="T36" fmla="*/ 92 w 111"/>
                  <a:gd name="T37" fmla="*/ 78 h 98"/>
                  <a:gd name="T38" fmla="*/ 92 w 111"/>
                  <a:gd name="T39" fmla="*/ 29 h 98"/>
                  <a:gd name="T40" fmla="*/ 92 w 111"/>
                  <a:gd name="T41" fmla="*/ 13 h 98"/>
                  <a:gd name="T42" fmla="*/ 91 w 111"/>
                  <a:gd name="T43" fmla="*/ 6 h 98"/>
                  <a:gd name="T44" fmla="*/ 90 w 111"/>
                  <a:gd name="T45" fmla="*/ 5 h 98"/>
                  <a:gd name="T46" fmla="*/ 80 w 111"/>
                  <a:gd name="T47" fmla="*/ 4 h 98"/>
                  <a:gd name="T48" fmla="*/ 80 w 111"/>
                  <a:gd name="T49" fmla="*/ 0 h 98"/>
                  <a:gd name="T50" fmla="*/ 97 w 111"/>
                  <a:gd name="T51" fmla="*/ 0 h 98"/>
                  <a:gd name="T52" fmla="*/ 111 w 111"/>
                  <a:gd name="T53" fmla="*/ 0 h 98"/>
                  <a:gd name="T54" fmla="*/ 111 w 111"/>
                  <a:gd name="T55" fmla="*/ 4 h 98"/>
                  <a:gd name="T56" fmla="*/ 102 w 111"/>
                  <a:gd name="T57" fmla="*/ 5 h 98"/>
                  <a:gd name="T58" fmla="*/ 100 w 111"/>
                  <a:gd name="T59" fmla="*/ 6 h 98"/>
                  <a:gd name="T60" fmla="*/ 99 w 111"/>
                  <a:gd name="T61" fmla="*/ 13 h 98"/>
                  <a:gd name="T62" fmla="*/ 99 w 111"/>
                  <a:gd name="T63" fmla="*/ 29 h 98"/>
                  <a:gd name="T64" fmla="*/ 99 w 111"/>
                  <a:gd name="T65" fmla="*/ 61 h 98"/>
                  <a:gd name="T66" fmla="*/ 99 w 111"/>
                  <a:gd name="T67" fmla="*/ 98 h 98"/>
                  <a:gd name="T68" fmla="*/ 92 w 111"/>
                  <a:gd name="T69" fmla="*/ 98 h 98"/>
                  <a:gd name="T70" fmla="*/ 91 w 111"/>
                  <a:gd name="T71" fmla="*/ 96 h 98"/>
                  <a:gd name="T72" fmla="*/ 89 w 111"/>
                  <a:gd name="T73" fmla="*/ 95 h 98"/>
                  <a:gd name="T74" fmla="*/ 87 w 111"/>
                  <a:gd name="T75" fmla="*/ 93 h 98"/>
                  <a:gd name="T76" fmla="*/ 78 w 111"/>
                  <a:gd name="T77" fmla="*/ 83 h 98"/>
                  <a:gd name="T78" fmla="*/ 69 w 111"/>
                  <a:gd name="T79" fmla="*/ 72 h 98"/>
                  <a:gd name="T80" fmla="*/ 19 w 111"/>
                  <a:gd name="T81" fmla="*/ 14 h 98"/>
                  <a:gd name="T82" fmla="*/ 19 w 111"/>
                  <a:gd name="T83" fmla="*/ 66 h 98"/>
                  <a:gd name="T84" fmla="*/ 20 w 111"/>
                  <a:gd name="T85" fmla="*/ 82 h 98"/>
                  <a:gd name="T86" fmla="*/ 20 w 111"/>
                  <a:gd name="T87" fmla="*/ 89 h 98"/>
                  <a:gd name="T88" fmla="*/ 22 w 111"/>
                  <a:gd name="T89" fmla="*/ 90 h 98"/>
                  <a:gd name="T90" fmla="*/ 32 w 111"/>
                  <a:gd name="T91" fmla="*/ 91 h 98"/>
                  <a:gd name="T92" fmla="*/ 32 w 111"/>
                  <a:gd name="T93" fmla="*/ 96 h 98"/>
                  <a:gd name="T94" fmla="*/ 18 w 111"/>
                  <a:gd name="T95" fmla="*/ 95 h 98"/>
                  <a:gd name="T96" fmla="*/ 0 w 111"/>
                  <a:gd name="T97" fmla="*/ 9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1" h="98">
                    <a:moveTo>
                      <a:pt x="0" y="96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0"/>
                    </a:cubicBezTo>
                    <a:cubicBezTo>
                      <a:pt x="11" y="90"/>
                      <a:pt x="11" y="90"/>
                      <a:pt x="11" y="89"/>
                    </a:cubicBezTo>
                    <a:cubicBezTo>
                      <a:pt x="12" y="88"/>
                      <a:pt x="12" y="86"/>
                      <a:pt x="12" y="82"/>
                    </a:cubicBezTo>
                    <a:cubicBezTo>
                      <a:pt x="13" y="76"/>
                      <a:pt x="13" y="71"/>
                      <a:pt x="13" y="67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9" y="5"/>
                      <a:pt x="8" y="5"/>
                      <a:pt x="7" y="4"/>
                    </a:cubicBezTo>
                    <a:cubicBezTo>
                      <a:pt x="6" y="4"/>
                      <a:pt x="3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13" y="0"/>
                      <a:pt x="15" y="0"/>
                    </a:cubicBezTo>
                    <a:cubicBezTo>
                      <a:pt x="19" y="0"/>
                      <a:pt x="22" y="0"/>
                      <a:pt x="26" y="0"/>
                    </a:cubicBezTo>
                    <a:cubicBezTo>
                      <a:pt x="30" y="5"/>
                      <a:pt x="32" y="8"/>
                      <a:pt x="34" y="11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6" y="60"/>
                      <a:pt x="82" y="66"/>
                      <a:pt x="86" y="71"/>
                    </a:cubicBezTo>
                    <a:cubicBezTo>
                      <a:pt x="88" y="74"/>
                      <a:pt x="91" y="76"/>
                      <a:pt x="92" y="78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4"/>
                      <a:pt x="92" y="19"/>
                      <a:pt x="92" y="13"/>
                    </a:cubicBezTo>
                    <a:cubicBezTo>
                      <a:pt x="92" y="9"/>
                      <a:pt x="91" y="7"/>
                      <a:pt x="91" y="6"/>
                    </a:cubicBezTo>
                    <a:cubicBezTo>
                      <a:pt x="91" y="6"/>
                      <a:pt x="90" y="5"/>
                      <a:pt x="90" y="5"/>
                    </a:cubicBezTo>
                    <a:cubicBezTo>
                      <a:pt x="88" y="4"/>
                      <a:pt x="85" y="4"/>
                      <a:pt x="80" y="4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5" y="0"/>
                      <a:pt x="91" y="0"/>
                      <a:pt x="97" y="0"/>
                    </a:cubicBezTo>
                    <a:cubicBezTo>
                      <a:pt x="102" y="0"/>
                      <a:pt x="107" y="0"/>
                      <a:pt x="111" y="0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6" y="4"/>
                      <a:pt x="103" y="4"/>
                      <a:pt x="102" y="5"/>
                    </a:cubicBezTo>
                    <a:cubicBezTo>
                      <a:pt x="101" y="5"/>
                      <a:pt x="101" y="6"/>
                      <a:pt x="100" y="6"/>
                    </a:cubicBezTo>
                    <a:cubicBezTo>
                      <a:pt x="100" y="7"/>
                      <a:pt x="99" y="10"/>
                      <a:pt x="99" y="13"/>
                    </a:cubicBezTo>
                    <a:cubicBezTo>
                      <a:pt x="99" y="19"/>
                      <a:pt x="99" y="24"/>
                      <a:pt x="99" y="29"/>
                    </a:cubicBezTo>
                    <a:cubicBezTo>
                      <a:pt x="99" y="61"/>
                      <a:pt x="99" y="61"/>
                      <a:pt x="99" y="61"/>
                    </a:cubicBezTo>
                    <a:cubicBezTo>
                      <a:pt x="99" y="68"/>
                      <a:pt x="99" y="80"/>
                      <a:pt x="99" y="98"/>
                    </a:cubicBezTo>
                    <a:cubicBezTo>
                      <a:pt x="92" y="98"/>
                      <a:pt x="92" y="98"/>
                      <a:pt x="92" y="98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0" y="96"/>
                      <a:pt x="90" y="95"/>
                      <a:pt x="89" y="95"/>
                    </a:cubicBezTo>
                    <a:cubicBezTo>
                      <a:pt x="89" y="95"/>
                      <a:pt x="88" y="94"/>
                      <a:pt x="87" y="93"/>
                    </a:cubicBezTo>
                    <a:cubicBezTo>
                      <a:pt x="83" y="88"/>
                      <a:pt x="80" y="85"/>
                      <a:pt x="78" y="83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9" y="71"/>
                      <a:pt x="19" y="76"/>
                      <a:pt x="20" y="82"/>
                    </a:cubicBezTo>
                    <a:cubicBezTo>
                      <a:pt x="20" y="86"/>
                      <a:pt x="20" y="88"/>
                      <a:pt x="20" y="89"/>
                    </a:cubicBezTo>
                    <a:cubicBezTo>
                      <a:pt x="21" y="90"/>
                      <a:pt x="21" y="90"/>
                      <a:pt x="22" y="90"/>
                    </a:cubicBezTo>
                    <a:cubicBezTo>
                      <a:pt x="23" y="91"/>
                      <a:pt x="27" y="91"/>
                      <a:pt x="32" y="91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28" y="95"/>
                      <a:pt x="23" y="95"/>
                      <a:pt x="18" y="95"/>
                    </a:cubicBezTo>
                    <a:cubicBezTo>
                      <a:pt x="13" y="95"/>
                      <a:pt x="7" y="95"/>
                      <a:pt x="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" name="Freeform 13"/>
              <p:cNvSpPr>
                <a:spLocks noChangeAspect="1"/>
              </p:cNvSpPr>
              <p:nvPr userDrawn="1"/>
            </p:nvSpPr>
            <p:spPr bwMode="auto">
              <a:xfrm>
                <a:off x="425450" y="6405563"/>
                <a:ext cx="33338" cy="79375"/>
              </a:xfrm>
              <a:custGeom>
                <a:avLst/>
                <a:gdLst>
                  <a:gd name="T0" fmla="*/ 41 w 41"/>
                  <a:gd name="T1" fmla="*/ 91 h 96"/>
                  <a:gd name="T2" fmla="*/ 41 w 41"/>
                  <a:gd name="T3" fmla="*/ 96 h 96"/>
                  <a:gd name="T4" fmla="*/ 21 w 41"/>
                  <a:gd name="T5" fmla="*/ 95 h 96"/>
                  <a:gd name="T6" fmla="*/ 0 w 41"/>
                  <a:gd name="T7" fmla="*/ 96 h 96"/>
                  <a:gd name="T8" fmla="*/ 0 w 41"/>
                  <a:gd name="T9" fmla="*/ 91 h 96"/>
                  <a:gd name="T10" fmla="*/ 10 w 41"/>
                  <a:gd name="T11" fmla="*/ 91 h 96"/>
                  <a:gd name="T12" fmla="*/ 12 w 41"/>
                  <a:gd name="T13" fmla="*/ 89 h 96"/>
                  <a:gd name="T14" fmla="*/ 13 w 41"/>
                  <a:gd name="T15" fmla="*/ 83 h 96"/>
                  <a:gd name="T16" fmla="*/ 14 w 41"/>
                  <a:gd name="T17" fmla="*/ 63 h 96"/>
                  <a:gd name="T18" fmla="*/ 14 w 41"/>
                  <a:gd name="T19" fmla="*/ 32 h 96"/>
                  <a:gd name="T20" fmla="*/ 13 w 41"/>
                  <a:gd name="T21" fmla="*/ 14 h 96"/>
                  <a:gd name="T22" fmla="*/ 12 w 41"/>
                  <a:gd name="T23" fmla="*/ 6 h 96"/>
                  <a:gd name="T24" fmla="*/ 10 w 41"/>
                  <a:gd name="T25" fmla="*/ 5 h 96"/>
                  <a:gd name="T26" fmla="*/ 0 w 41"/>
                  <a:gd name="T27" fmla="*/ 4 h 96"/>
                  <a:gd name="T28" fmla="*/ 0 w 41"/>
                  <a:gd name="T29" fmla="*/ 0 h 96"/>
                  <a:gd name="T30" fmla="*/ 20 w 41"/>
                  <a:gd name="T31" fmla="*/ 0 h 96"/>
                  <a:gd name="T32" fmla="*/ 41 w 41"/>
                  <a:gd name="T33" fmla="*/ 0 h 96"/>
                  <a:gd name="T34" fmla="*/ 41 w 41"/>
                  <a:gd name="T35" fmla="*/ 4 h 96"/>
                  <a:gd name="T36" fmla="*/ 31 w 41"/>
                  <a:gd name="T37" fmla="*/ 5 h 96"/>
                  <a:gd name="T38" fmla="*/ 28 w 41"/>
                  <a:gd name="T39" fmla="*/ 6 h 96"/>
                  <a:gd name="T40" fmla="*/ 27 w 41"/>
                  <a:gd name="T41" fmla="*/ 13 h 96"/>
                  <a:gd name="T42" fmla="*/ 27 w 41"/>
                  <a:gd name="T43" fmla="*/ 32 h 96"/>
                  <a:gd name="T44" fmla="*/ 27 w 41"/>
                  <a:gd name="T45" fmla="*/ 63 h 96"/>
                  <a:gd name="T46" fmla="*/ 27 w 41"/>
                  <a:gd name="T47" fmla="*/ 81 h 96"/>
                  <a:gd name="T48" fmla="*/ 28 w 41"/>
                  <a:gd name="T49" fmla="*/ 89 h 96"/>
                  <a:gd name="T50" fmla="*/ 31 w 41"/>
                  <a:gd name="T51" fmla="*/ 91 h 96"/>
                  <a:gd name="T52" fmla="*/ 41 w 41"/>
                  <a:gd name="T53" fmla="*/ 9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1" h="96">
                    <a:moveTo>
                      <a:pt x="41" y="91"/>
                    </a:moveTo>
                    <a:cubicBezTo>
                      <a:pt x="41" y="96"/>
                      <a:pt x="41" y="96"/>
                      <a:pt x="41" y="96"/>
                    </a:cubicBezTo>
                    <a:cubicBezTo>
                      <a:pt x="31" y="95"/>
                      <a:pt x="24" y="95"/>
                      <a:pt x="21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1"/>
                    </a:cubicBezTo>
                    <a:cubicBezTo>
                      <a:pt x="11" y="90"/>
                      <a:pt x="12" y="90"/>
                      <a:pt x="12" y="89"/>
                    </a:cubicBezTo>
                    <a:cubicBezTo>
                      <a:pt x="13" y="88"/>
                      <a:pt x="13" y="86"/>
                      <a:pt x="13" y="83"/>
                    </a:cubicBezTo>
                    <a:cubicBezTo>
                      <a:pt x="13" y="82"/>
                      <a:pt x="13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3" y="20"/>
                      <a:pt x="13" y="14"/>
                    </a:cubicBezTo>
                    <a:cubicBezTo>
                      <a:pt x="13" y="10"/>
                      <a:pt x="13" y="7"/>
                      <a:pt x="12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8" y="4"/>
                      <a:pt x="5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5" y="0"/>
                      <a:pt x="20" y="0"/>
                    </a:cubicBezTo>
                    <a:cubicBezTo>
                      <a:pt x="25" y="0"/>
                      <a:pt x="32" y="0"/>
                      <a:pt x="41" y="0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35" y="4"/>
                      <a:pt x="32" y="4"/>
                      <a:pt x="31" y="5"/>
                    </a:cubicBezTo>
                    <a:cubicBezTo>
                      <a:pt x="30" y="5"/>
                      <a:pt x="29" y="6"/>
                      <a:pt x="28" y="6"/>
                    </a:cubicBezTo>
                    <a:cubicBezTo>
                      <a:pt x="28" y="7"/>
                      <a:pt x="27" y="9"/>
                      <a:pt x="27" y="13"/>
                    </a:cubicBezTo>
                    <a:cubicBezTo>
                      <a:pt x="27" y="14"/>
                      <a:pt x="27" y="20"/>
                      <a:pt x="27" y="32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7" y="69"/>
                      <a:pt x="27" y="75"/>
                      <a:pt x="27" y="81"/>
                    </a:cubicBezTo>
                    <a:cubicBezTo>
                      <a:pt x="27" y="86"/>
                      <a:pt x="28" y="88"/>
                      <a:pt x="28" y="89"/>
                    </a:cubicBezTo>
                    <a:cubicBezTo>
                      <a:pt x="29" y="90"/>
                      <a:pt x="30" y="90"/>
                      <a:pt x="31" y="91"/>
                    </a:cubicBezTo>
                    <a:cubicBezTo>
                      <a:pt x="32" y="91"/>
                      <a:pt x="35" y="91"/>
                      <a:pt x="4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7" name="Freeform 14"/>
              <p:cNvSpPr>
                <a:spLocks noChangeAspect="1"/>
              </p:cNvSpPr>
              <p:nvPr userDrawn="1"/>
            </p:nvSpPr>
            <p:spPr bwMode="auto">
              <a:xfrm>
                <a:off x="463550" y="6403975"/>
                <a:ext cx="77788" cy="82550"/>
              </a:xfrm>
              <a:custGeom>
                <a:avLst/>
                <a:gdLst>
                  <a:gd name="T0" fmla="*/ 94 w 94"/>
                  <a:gd name="T1" fmla="*/ 86 h 100"/>
                  <a:gd name="T2" fmla="*/ 91 w 94"/>
                  <a:gd name="T3" fmla="*/ 92 h 100"/>
                  <a:gd name="T4" fmla="*/ 75 w 94"/>
                  <a:gd name="T5" fmla="*/ 98 h 100"/>
                  <a:gd name="T6" fmla="*/ 57 w 94"/>
                  <a:gd name="T7" fmla="*/ 100 h 100"/>
                  <a:gd name="T8" fmla="*/ 37 w 94"/>
                  <a:gd name="T9" fmla="*/ 97 h 100"/>
                  <a:gd name="T10" fmla="*/ 21 w 94"/>
                  <a:gd name="T11" fmla="*/ 89 h 100"/>
                  <a:gd name="T12" fmla="*/ 9 w 94"/>
                  <a:gd name="T13" fmla="*/ 78 h 100"/>
                  <a:gd name="T14" fmla="*/ 2 w 94"/>
                  <a:gd name="T15" fmla="*/ 65 h 100"/>
                  <a:gd name="T16" fmla="*/ 0 w 94"/>
                  <a:gd name="T17" fmla="*/ 50 h 100"/>
                  <a:gd name="T18" fmla="*/ 16 w 94"/>
                  <a:gd name="T19" fmla="*/ 14 h 100"/>
                  <a:gd name="T20" fmla="*/ 59 w 94"/>
                  <a:gd name="T21" fmla="*/ 0 h 100"/>
                  <a:gd name="T22" fmla="*/ 71 w 94"/>
                  <a:gd name="T23" fmla="*/ 1 h 100"/>
                  <a:gd name="T24" fmla="*/ 84 w 94"/>
                  <a:gd name="T25" fmla="*/ 3 h 100"/>
                  <a:gd name="T26" fmla="*/ 94 w 94"/>
                  <a:gd name="T27" fmla="*/ 6 h 100"/>
                  <a:gd name="T28" fmla="*/ 91 w 94"/>
                  <a:gd name="T29" fmla="*/ 13 h 100"/>
                  <a:gd name="T30" fmla="*/ 90 w 94"/>
                  <a:gd name="T31" fmla="*/ 26 h 100"/>
                  <a:gd name="T32" fmla="*/ 85 w 94"/>
                  <a:gd name="T33" fmla="*/ 26 h 100"/>
                  <a:gd name="T34" fmla="*/ 85 w 94"/>
                  <a:gd name="T35" fmla="*/ 18 h 100"/>
                  <a:gd name="T36" fmla="*/ 78 w 94"/>
                  <a:gd name="T37" fmla="*/ 9 h 100"/>
                  <a:gd name="T38" fmla="*/ 57 w 94"/>
                  <a:gd name="T39" fmla="*/ 5 h 100"/>
                  <a:gd name="T40" fmla="*/ 40 w 94"/>
                  <a:gd name="T41" fmla="*/ 8 h 100"/>
                  <a:gd name="T42" fmla="*/ 28 w 94"/>
                  <a:gd name="T43" fmla="*/ 15 h 100"/>
                  <a:gd name="T44" fmla="*/ 19 w 94"/>
                  <a:gd name="T45" fmla="*/ 28 h 100"/>
                  <a:gd name="T46" fmla="*/ 16 w 94"/>
                  <a:gd name="T47" fmla="*/ 47 h 100"/>
                  <a:gd name="T48" fmla="*/ 29 w 94"/>
                  <a:gd name="T49" fmla="*/ 80 h 100"/>
                  <a:gd name="T50" fmla="*/ 63 w 94"/>
                  <a:gd name="T51" fmla="*/ 92 h 100"/>
                  <a:gd name="T52" fmla="*/ 81 w 94"/>
                  <a:gd name="T53" fmla="*/ 90 h 100"/>
                  <a:gd name="T54" fmla="*/ 92 w 94"/>
                  <a:gd name="T55" fmla="*/ 84 h 100"/>
                  <a:gd name="T56" fmla="*/ 94 w 94"/>
                  <a:gd name="T57" fmla="*/ 8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" h="100">
                    <a:moveTo>
                      <a:pt x="94" y="86"/>
                    </a:moveTo>
                    <a:cubicBezTo>
                      <a:pt x="91" y="92"/>
                      <a:pt x="91" y="92"/>
                      <a:pt x="91" y="92"/>
                    </a:cubicBezTo>
                    <a:cubicBezTo>
                      <a:pt x="85" y="95"/>
                      <a:pt x="80" y="97"/>
                      <a:pt x="75" y="98"/>
                    </a:cubicBezTo>
                    <a:cubicBezTo>
                      <a:pt x="69" y="99"/>
                      <a:pt x="64" y="100"/>
                      <a:pt x="57" y="100"/>
                    </a:cubicBezTo>
                    <a:cubicBezTo>
                      <a:pt x="50" y="100"/>
                      <a:pt x="43" y="99"/>
                      <a:pt x="37" y="97"/>
                    </a:cubicBezTo>
                    <a:cubicBezTo>
                      <a:pt x="31" y="95"/>
                      <a:pt x="25" y="93"/>
                      <a:pt x="21" y="89"/>
                    </a:cubicBezTo>
                    <a:cubicBezTo>
                      <a:pt x="16" y="86"/>
                      <a:pt x="12" y="83"/>
                      <a:pt x="9" y="78"/>
                    </a:cubicBezTo>
                    <a:cubicBezTo>
                      <a:pt x="6" y="74"/>
                      <a:pt x="4" y="70"/>
                      <a:pt x="2" y="65"/>
                    </a:cubicBezTo>
                    <a:cubicBezTo>
                      <a:pt x="1" y="61"/>
                      <a:pt x="0" y="55"/>
                      <a:pt x="0" y="50"/>
                    </a:cubicBezTo>
                    <a:cubicBezTo>
                      <a:pt x="0" y="35"/>
                      <a:pt x="5" y="24"/>
                      <a:pt x="16" y="14"/>
                    </a:cubicBezTo>
                    <a:cubicBezTo>
                      <a:pt x="26" y="5"/>
                      <a:pt x="41" y="0"/>
                      <a:pt x="59" y="0"/>
                    </a:cubicBezTo>
                    <a:cubicBezTo>
                      <a:pt x="63" y="0"/>
                      <a:pt x="67" y="0"/>
                      <a:pt x="71" y="1"/>
                    </a:cubicBezTo>
                    <a:cubicBezTo>
                      <a:pt x="74" y="1"/>
                      <a:pt x="79" y="2"/>
                      <a:pt x="84" y="3"/>
                    </a:cubicBezTo>
                    <a:cubicBezTo>
                      <a:pt x="89" y="5"/>
                      <a:pt x="92" y="6"/>
                      <a:pt x="94" y="6"/>
                    </a:cubicBezTo>
                    <a:cubicBezTo>
                      <a:pt x="93" y="8"/>
                      <a:pt x="92" y="11"/>
                      <a:pt x="91" y="13"/>
                    </a:cubicBezTo>
                    <a:cubicBezTo>
                      <a:pt x="91" y="17"/>
                      <a:pt x="90" y="21"/>
                      <a:pt x="90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4"/>
                      <a:pt x="82" y="11"/>
                      <a:pt x="78" y="9"/>
                    </a:cubicBezTo>
                    <a:cubicBezTo>
                      <a:pt x="73" y="6"/>
                      <a:pt x="66" y="5"/>
                      <a:pt x="57" y="5"/>
                    </a:cubicBezTo>
                    <a:cubicBezTo>
                      <a:pt x="51" y="5"/>
                      <a:pt x="45" y="6"/>
                      <a:pt x="40" y="8"/>
                    </a:cubicBezTo>
                    <a:cubicBezTo>
                      <a:pt x="36" y="9"/>
                      <a:pt x="31" y="12"/>
                      <a:pt x="28" y="15"/>
                    </a:cubicBezTo>
                    <a:cubicBezTo>
                      <a:pt x="24" y="18"/>
                      <a:pt x="21" y="23"/>
                      <a:pt x="19" y="28"/>
                    </a:cubicBezTo>
                    <a:cubicBezTo>
                      <a:pt x="17" y="33"/>
                      <a:pt x="16" y="39"/>
                      <a:pt x="16" y="47"/>
                    </a:cubicBezTo>
                    <a:cubicBezTo>
                      <a:pt x="16" y="61"/>
                      <a:pt x="20" y="72"/>
                      <a:pt x="29" y="80"/>
                    </a:cubicBezTo>
                    <a:cubicBezTo>
                      <a:pt x="37" y="88"/>
                      <a:pt x="49" y="92"/>
                      <a:pt x="63" y="92"/>
                    </a:cubicBezTo>
                    <a:cubicBezTo>
                      <a:pt x="70" y="92"/>
                      <a:pt x="76" y="91"/>
                      <a:pt x="81" y="90"/>
                    </a:cubicBezTo>
                    <a:cubicBezTo>
                      <a:pt x="85" y="89"/>
                      <a:pt x="89" y="87"/>
                      <a:pt x="92" y="84"/>
                    </a:cubicBezTo>
                    <a:lnTo>
                      <a:pt x="94" y="8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" name="Freeform 15"/>
              <p:cNvSpPr>
                <a:spLocks noChangeAspect="1"/>
              </p:cNvSpPr>
              <p:nvPr userDrawn="1"/>
            </p:nvSpPr>
            <p:spPr bwMode="auto">
              <a:xfrm>
                <a:off x="120650" y="6403975"/>
                <a:ext cx="77788" cy="82550"/>
              </a:xfrm>
              <a:custGeom>
                <a:avLst/>
                <a:gdLst>
                  <a:gd name="T0" fmla="*/ 94 w 94"/>
                  <a:gd name="T1" fmla="*/ 86 h 100"/>
                  <a:gd name="T2" fmla="*/ 91 w 94"/>
                  <a:gd name="T3" fmla="*/ 92 h 100"/>
                  <a:gd name="T4" fmla="*/ 75 w 94"/>
                  <a:gd name="T5" fmla="*/ 98 h 100"/>
                  <a:gd name="T6" fmla="*/ 57 w 94"/>
                  <a:gd name="T7" fmla="*/ 100 h 100"/>
                  <a:gd name="T8" fmla="*/ 37 w 94"/>
                  <a:gd name="T9" fmla="*/ 97 h 100"/>
                  <a:gd name="T10" fmla="*/ 21 w 94"/>
                  <a:gd name="T11" fmla="*/ 89 h 100"/>
                  <a:gd name="T12" fmla="*/ 9 w 94"/>
                  <a:gd name="T13" fmla="*/ 78 h 100"/>
                  <a:gd name="T14" fmla="*/ 2 w 94"/>
                  <a:gd name="T15" fmla="*/ 65 h 100"/>
                  <a:gd name="T16" fmla="*/ 0 w 94"/>
                  <a:gd name="T17" fmla="*/ 50 h 100"/>
                  <a:gd name="T18" fmla="*/ 16 w 94"/>
                  <a:gd name="T19" fmla="*/ 14 h 100"/>
                  <a:gd name="T20" fmla="*/ 59 w 94"/>
                  <a:gd name="T21" fmla="*/ 0 h 100"/>
                  <a:gd name="T22" fmla="*/ 71 w 94"/>
                  <a:gd name="T23" fmla="*/ 1 h 100"/>
                  <a:gd name="T24" fmla="*/ 84 w 94"/>
                  <a:gd name="T25" fmla="*/ 3 h 100"/>
                  <a:gd name="T26" fmla="*/ 94 w 94"/>
                  <a:gd name="T27" fmla="*/ 6 h 100"/>
                  <a:gd name="T28" fmla="*/ 91 w 94"/>
                  <a:gd name="T29" fmla="*/ 13 h 100"/>
                  <a:gd name="T30" fmla="*/ 90 w 94"/>
                  <a:gd name="T31" fmla="*/ 26 h 100"/>
                  <a:gd name="T32" fmla="*/ 86 w 94"/>
                  <a:gd name="T33" fmla="*/ 26 h 100"/>
                  <a:gd name="T34" fmla="*/ 85 w 94"/>
                  <a:gd name="T35" fmla="*/ 18 h 100"/>
                  <a:gd name="T36" fmla="*/ 78 w 94"/>
                  <a:gd name="T37" fmla="*/ 9 h 100"/>
                  <a:gd name="T38" fmla="*/ 57 w 94"/>
                  <a:gd name="T39" fmla="*/ 5 h 100"/>
                  <a:gd name="T40" fmla="*/ 40 w 94"/>
                  <a:gd name="T41" fmla="*/ 8 h 100"/>
                  <a:gd name="T42" fmla="*/ 28 w 94"/>
                  <a:gd name="T43" fmla="*/ 15 h 100"/>
                  <a:gd name="T44" fmla="*/ 19 w 94"/>
                  <a:gd name="T45" fmla="*/ 28 h 100"/>
                  <a:gd name="T46" fmla="*/ 16 w 94"/>
                  <a:gd name="T47" fmla="*/ 47 h 100"/>
                  <a:gd name="T48" fmla="*/ 29 w 94"/>
                  <a:gd name="T49" fmla="*/ 80 h 100"/>
                  <a:gd name="T50" fmla="*/ 63 w 94"/>
                  <a:gd name="T51" fmla="*/ 92 h 100"/>
                  <a:gd name="T52" fmla="*/ 81 w 94"/>
                  <a:gd name="T53" fmla="*/ 90 h 100"/>
                  <a:gd name="T54" fmla="*/ 92 w 94"/>
                  <a:gd name="T55" fmla="*/ 84 h 100"/>
                  <a:gd name="T56" fmla="*/ 94 w 94"/>
                  <a:gd name="T57" fmla="*/ 8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" h="100">
                    <a:moveTo>
                      <a:pt x="94" y="86"/>
                    </a:moveTo>
                    <a:cubicBezTo>
                      <a:pt x="91" y="92"/>
                      <a:pt x="91" y="92"/>
                      <a:pt x="91" y="92"/>
                    </a:cubicBezTo>
                    <a:cubicBezTo>
                      <a:pt x="85" y="95"/>
                      <a:pt x="80" y="97"/>
                      <a:pt x="75" y="98"/>
                    </a:cubicBezTo>
                    <a:cubicBezTo>
                      <a:pt x="69" y="99"/>
                      <a:pt x="64" y="100"/>
                      <a:pt x="57" y="100"/>
                    </a:cubicBezTo>
                    <a:cubicBezTo>
                      <a:pt x="50" y="100"/>
                      <a:pt x="43" y="99"/>
                      <a:pt x="37" y="97"/>
                    </a:cubicBezTo>
                    <a:cubicBezTo>
                      <a:pt x="31" y="95"/>
                      <a:pt x="25" y="93"/>
                      <a:pt x="21" y="89"/>
                    </a:cubicBezTo>
                    <a:cubicBezTo>
                      <a:pt x="16" y="86"/>
                      <a:pt x="12" y="83"/>
                      <a:pt x="9" y="78"/>
                    </a:cubicBezTo>
                    <a:cubicBezTo>
                      <a:pt x="6" y="74"/>
                      <a:pt x="4" y="70"/>
                      <a:pt x="2" y="65"/>
                    </a:cubicBezTo>
                    <a:cubicBezTo>
                      <a:pt x="1" y="61"/>
                      <a:pt x="0" y="55"/>
                      <a:pt x="0" y="50"/>
                    </a:cubicBezTo>
                    <a:cubicBezTo>
                      <a:pt x="0" y="35"/>
                      <a:pt x="5" y="24"/>
                      <a:pt x="16" y="14"/>
                    </a:cubicBezTo>
                    <a:cubicBezTo>
                      <a:pt x="26" y="5"/>
                      <a:pt x="41" y="0"/>
                      <a:pt x="59" y="0"/>
                    </a:cubicBezTo>
                    <a:cubicBezTo>
                      <a:pt x="63" y="0"/>
                      <a:pt x="67" y="0"/>
                      <a:pt x="71" y="1"/>
                    </a:cubicBezTo>
                    <a:cubicBezTo>
                      <a:pt x="74" y="1"/>
                      <a:pt x="79" y="2"/>
                      <a:pt x="84" y="3"/>
                    </a:cubicBezTo>
                    <a:cubicBezTo>
                      <a:pt x="89" y="5"/>
                      <a:pt x="92" y="6"/>
                      <a:pt x="94" y="6"/>
                    </a:cubicBezTo>
                    <a:cubicBezTo>
                      <a:pt x="93" y="8"/>
                      <a:pt x="92" y="11"/>
                      <a:pt x="91" y="13"/>
                    </a:cubicBezTo>
                    <a:cubicBezTo>
                      <a:pt x="91" y="17"/>
                      <a:pt x="90" y="21"/>
                      <a:pt x="90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4"/>
                      <a:pt x="82" y="11"/>
                      <a:pt x="78" y="9"/>
                    </a:cubicBezTo>
                    <a:cubicBezTo>
                      <a:pt x="73" y="6"/>
                      <a:pt x="66" y="5"/>
                      <a:pt x="57" y="5"/>
                    </a:cubicBezTo>
                    <a:cubicBezTo>
                      <a:pt x="51" y="5"/>
                      <a:pt x="45" y="6"/>
                      <a:pt x="40" y="8"/>
                    </a:cubicBezTo>
                    <a:cubicBezTo>
                      <a:pt x="36" y="9"/>
                      <a:pt x="31" y="12"/>
                      <a:pt x="28" y="15"/>
                    </a:cubicBezTo>
                    <a:cubicBezTo>
                      <a:pt x="24" y="18"/>
                      <a:pt x="21" y="23"/>
                      <a:pt x="19" y="28"/>
                    </a:cubicBezTo>
                    <a:cubicBezTo>
                      <a:pt x="17" y="33"/>
                      <a:pt x="16" y="39"/>
                      <a:pt x="16" y="47"/>
                    </a:cubicBezTo>
                    <a:cubicBezTo>
                      <a:pt x="16" y="61"/>
                      <a:pt x="20" y="72"/>
                      <a:pt x="29" y="80"/>
                    </a:cubicBezTo>
                    <a:cubicBezTo>
                      <a:pt x="37" y="88"/>
                      <a:pt x="49" y="92"/>
                      <a:pt x="63" y="92"/>
                    </a:cubicBezTo>
                    <a:cubicBezTo>
                      <a:pt x="70" y="92"/>
                      <a:pt x="76" y="91"/>
                      <a:pt x="81" y="90"/>
                    </a:cubicBezTo>
                    <a:cubicBezTo>
                      <a:pt x="85" y="89"/>
                      <a:pt x="89" y="87"/>
                      <a:pt x="92" y="84"/>
                    </a:cubicBezTo>
                    <a:lnTo>
                      <a:pt x="94" y="8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" name="Freeform 16"/>
              <p:cNvSpPr>
                <a:spLocks noChangeAspect="1"/>
              </p:cNvSpPr>
              <p:nvPr userDrawn="1"/>
            </p:nvSpPr>
            <p:spPr bwMode="auto">
              <a:xfrm>
                <a:off x="153988" y="6300788"/>
                <a:ext cx="106363" cy="79375"/>
              </a:xfrm>
              <a:custGeom>
                <a:avLst/>
                <a:gdLst>
                  <a:gd name="T0" fmla="*/ 0 w 130"/>
                  <a:gd name="T1" fmla="*/ 4 h 97"/>
                  <a:gd name="T2" fmla="*/ 0 w 130"/>
                  <a:gd name="T3" fmla="*/ 0 h 97"/>
                  <a:gd name="T4" fmla="*/ 14 w 130"/>
                  <a:gd name="T5" fmla="*/ 0 h 97"/>
                  <a:gd name="T6" fmla="*/ 27 w 130"/>
                  <a:gd name="T7" fmla="*/ 0 h 97"/>
                  <a:gd name="T8" fmla="*/ 38 w 130"/>
                  <a:gd name="T9" fmla="*/ 24 h 97"/>
                  <a:gd name="T10" fmla="*/ 65 w 130"/>
                  <a:gd name="T11" fmla="*/ 76 h 97"/>
                  <a:gd name="T12" fmla="*/ 89 w 130"/>
                  <a:gd name="T13" fmla="*/ 28 h 97"/>
                  <a:gd name="T14" fmla="*/ 102 w 130"/>
                  <a:gd name="T15" fmla="*/ 0 h 97"/>
                  <a:gd name="T16" fmla="*/ 115 w 130"/>
                  <a:gd name="T17" fmla="*/ 0 h 97"/>
                  <a:gd name="T18" fmla="*/ 130 w 130"/>
                  <a:gd name="T19" fmla="*/ 0 h 97"/>
                  <a:gd name="T20" fmla="*/ 130 w 130"/>
                  <a:gd name="T21" fmla="*/ 4 h 97"/>
                  <a:gd name="T22" fmla="*/ 120 w 130"/>
                  <a:gd name="T23" fmla="*/ 5 h 97"/>
                  <a:gd name="T24" fmla="*/ 118 w 130"/>
                  <a:gd name="T25" fmla="*/ 7 h 97"/>
                  <a:gd name="T26" fmla="*/ 117 w 130"/>
                  <a:gd name="T27" fmla="*/ 13 h 97"/>
                  <a:gd name="T28" fmla="*/ 116 w 130"/>
                  <a:gd name="T29" fmla="*/ 32 h 97"/>
                  <a:gd name="T30" fmla="*/ 116 w 130"/>
                  <a:gd name="T31" fmla="*/ 63 h 97"/>
                  <a:gd name="T32" fmla="*/ 117 w 130"/>
                  <a:gd name="T33" fmla="*/ 81 h 97"/>
                  <a:gd name="T34" fmla="*/ 118 w 130"/>
                  <a:gd name="T35" fmla="*/ 89 h 97"/>
                  <a:gd name="T36" fmla="*/ 120 w 130"/>
                  <a:gd name="T37" fmla="*/ 90 h 97"/>
                  <a:gd name="T38" fmla="*/ 130 w 130"/>
                  <a:gd name="T39" fmla="*/ 91 h 97"/>
                  <a:gd name="T40" fmla="*/ 130 w 130"/>
                  <a:gd name="T41" fmla="*/ 95 h 97"/>
                  <a:gd name="T42" fmla="*/ 110 w 130"/>
                  <a:gd name="T43" fmla="*/ 95 h 97"/>
                  <a:gd name="T44" fmla="*/ 89 w 130"/>
                  <a:gd name="T45" fmla="*/ 95 h 97"/>
                  <a:gd name="T46" fmla="*/ 89 w 130"/>
                  <a:gd name="T47" fmla="*/ 91 h 97"/>
                  <a:gd name="T48" fmla="*/ 100 w 130"/>
                  <a:gd name="T49" fmla="*/ 90 h 97"/>
                  <a:gd name="T50" fmla="*/ 102 w 130"/>
                  <a:gd name="T51" fmla="*/ 89 h 97"/>
                  <a:gd name="T52" fmla="*/ 103 w 130"/>
                  <a:gd name="T53" fmla="*/ 82 h 97"/>
                  <a:gd name="T54" fmla="*/ 103 w 130"/>
                  <a:gd name="T55" fmla="*/ 63 h 97"/>
                  <a:gd name="T56" fmla="*/ 103 w 130"/>
                  <a:gd name="T57" fmla="*/ 14 h 97"/>
                  <a:gd name="T58" fmla="*/ 79 w 130"/>
                  <a:gd name="T59" fmla="*/ 62 h 97"/>
                  <a:gd name="T60" fmla="*/ 70 w 130"/>
                  <a:gd name="T61" fmla="*/ 81 h 97"/>
                  <a:gd name="T62" fmla="*/ 63 w 130"/>
                  <a:gd name="T63" fmla="*/ 97 h 97"/>
                  <a:gd name="T64" fmla="*/ 60 w 130"/>
                  <a:gd name="T65" fmla="*/ 97 h 97"/>
                  <a:gd name="T66" fmla="*/ 59 w 130"/>
                  <a:gd name="T67" fmla="*/ 93 h 97"/>
                  <a:gd name="T68" fmla="*/ 54 w 130"/>
                  <a:gd name="T69" fmla="*/ 83 h 97"/>
                  <a:gd name="T70" fmla="*/ 20 w 130"/>
                  <a:gd name="T71" fmla="*/ 16 h 97"/>
                  <a:gd name="T72" fmla="*/ 20 w 130"/>
                  <a:gd name="T73" fmla="*/ 63 h 97"/>
                  <a:gd name="T74" fmla="*/ 20 w 130"/>
                  <a:gd name="T75" fmla="*/ 81 h 97"/>
                  <a:gd name="T76" fmla="*/ 22 w 130"/>
                  <a:gd name="T77" fmla="*/ 89 h 97"/>
                  <a:gd name="T78" fmla="*/ 24 w 130"/>
                  <a:gd name="T79" fmla="*/ 90 h 97"/>
                  <a:gd name="T80" fmla="*/ 34 w 130"/>
                  <a:gd name="T81" fmla="*/ 91 h 97"/>
                  <a:gd name="T82" fmla="*/ 34 w 130"/>
                  <a:gd name="T83" fmla="*/ 95 h 97"/>
                  <a:gd name="T84" fmla="*/ 17 w 130"/>
                  <a:gd name="T85" fmla="*/ 95 h 97"/>
                  <a:gd name="T86" fmla="*/ 0 w 130"/>
                  <a:gd name="T87" fmla="*/ 95 h 97"/>
                  <a:gd name="T88" fmla="*/ 0 w 130"/>
                  <a:gd name="T89" fmla="*/ 91 h 97"/>
                  <a:gd name="T90" fmla="*/ 10 w 130"/>
                  <a:gd name="T91" fmla="*/ 90 h 97"/>
                  <a:gd name="T92" fmla="*/ 12 w 130"/>
                  <a:gd name="T93" fmla="*/ 89 h 97"/>
                  <a:gd name="T94" fmla="*/ 13 w 130"/>
                  <a:gd name="T95" fmla="*/ 82 h 97"/>
                  <a:gd name="T96" fmla="*/ 14 w 130"/>
                  <a:gd name="T97" fmla="*/ 63 h 97"/>
                  <a:gd name="T98" fmla="*/ 14 w 130"/>
                  <a:gd name="T99" fmla="*/ 32 h 97"/>
                  <a:gd name="T100" fmla="*/ 13 w 130"/>
                  <a:gd name="T101" fmla="*/ 14 h 97"/>
                  <a:gd name="T102" fmla="*/ 12 w 130"/>
                  <a:gd name="T103" fmla="*/ 7 h 97"/>
                  <a:gd name="T104" fmla="*/ 10 w 130"/>
                  <a:gd name="T105" fmla="*/ 5 h 97"/>
                  <a:gd name="T106" fmla="*/ 0 w 130"/>
                  <a:gd name="T107" fmla="*/ 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0" h="97">
                    <a:moveTo>
                      <a:pt x="0" y="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9" y="0"/>
                      <a:pt x="14" y="0"/>
                    </a:cubicBezTo>
                    <a:cubicBezTo>
                      <a:pt x="18" y="0"/>
                      <a:pt x="23" y="0"/>
                      <a:pt x="27" y="0"/>
                    </a:cubicBezTo>
                    <a:cubicBezTo>
                      <a:pt x="31" y="9"/>
                      <a:pt x="35" y="17"/>
                      <a:pt x="38" y="24"/>
                    </a:cubicBezTo>
                    <a:cubicBezTo>
                      <a:pt x="65" y="76"/>
                      <a:pt x="65" y="76"/>
                      <a:pt x="65" y="76"/>
                    </a:cubicBezTo>
                    <a:cubicBezTo>
                      <a:pt x="89" y="28"/>
                      <a:pt x="89" y="28"/>
                      <a:pt x="89" y="28"/>
                    </a:cubicBezTo>
                    <a:cubicBezTo>
                      <a:pt x="96" y="15"/>
                      <a:pt x="100" y="5"/>
                      <a:pt x="102" y="0"/>
                    </a:cubicBezTo>
                    <a:cubicBezTo>
                      <a:pt x="107" y="0"/>
                      <a:pt x="112" y="0"/>
                      <a:pt x="115" y="0"/>
                    </a:cubicBezTo>
                    <a:cubicBezTo>
                      <a:pt x="118" y="0"/>
                      <a:pt x="123" y="0"/>
                      <a:pt x="130" y="0"/>
                    </a:cubicBezTo>
                    <a:cubicBezTo>
                      <a:pt x="130" y="4"/>
                      <a:pt x="130" y="4"/>
                      <a:pt x="130" y="4"/>
                    </a:cubicBezTo>
                    <a:cubicBezTo>
                      <a:pt x="125" y="4"/>
                      <a:pt x="121" y="5"/>
                      <a:pt x="120" y="5"/>
                    </a:cubicBezTo>
                    <a:cubicBezTo>
                      <a:pt x="119" y="5"/>
                      <a:pt x="118" y="6"/>
                      <a:pt x="118" y="7"/>
                    </a:cubicBezTo>
                    <a:cubicBezTo>
                      <a:pt x="117" y="8"/>
                      <a:pt x="117" y="10"/>
                      <a:pt x="117" y="13"/>
                    </a:cubicBezTo>
                    <a:cubicBezTo>
                      <a:pt x="116" y="14"/>
                      <a:pt x="116" y="20"/>
                      <a:pt x="116" y="32"/>
                    </a:cubicBezTo>
                    <a:cubicBezTo>
                      <a:pt x="116" y="63"/>
                      <a:pt x="116" y="63"/>
                      <a:pt x="116" y="63"/>
                    </a:cubicBezTo>
                    <a:cubicBezTo>
                      <a:pt x="116" y="69"/>
                      <a:pt x="116" y="75"/>
                      <a:pt x="117" y="81"/>
                    </a:cubicBezTo>
                    <a:cubicBezTo>
                      <a:pt x="117" y="85"/>
                      <a:pt x="117" y="88"/>
                      <a:pt x="118" y="89"/>
                    </a:cubicBezTo>
                    <a:cubicBezTo>
                      <a:pt x="118" y="89"/>
                      <a:pt x="119" y="90"/>
                      <a:pt x="120" y="90"/>
                    </a:cubicBezTo>
                    <a:cubicBezTo>
                      <a:pt x="121" y="91"/>
                      <a:pt x="125" y="91"/>
                      <a:pt x="130" y="91"/>
                    </a:cubicBezTo>
                    <a:cubicBezTo>
                      <a:pt x="130" y="95"/>
                      <a:pt x="130" y="95"/>
                      <a:pt x="130" y="95"/>
                    </a:cubicBezTo>
                    <a:cubicBezTo>
                      <a:pt x="121" y="95"/>
                      <a:pt x="114" y="95"/>
                      <a:pt x="110" y="95"/>
                    </a:cubicBezTo>
                    <a:cubicBezTo>
                      <a:pt x="107" y="95"/>
                      <a:pt x="100" y="95"/>
                      <a:pt x="89" y="95"/>
                    </a:cubicBezTo>
                    <a:cubicBezTo>
                      <a:pt x="89" y="91"/>
                      <a:pt x="89" y="91"/>
                      <a:pt x="89" y="91"/>
                    </a:cubicBezTo>
                    <a:cubicBezTo>
                      <a:pt x="95" y="91"/>
                      <a:pt x="98" y="91"/>
                      <a:pt x="100" y="90"/>
                    </a:cubicBezTo>
                    <a:cubicBezTo>
                      <a:pt x="101" y="90"/>
                      <a:pt x="102" y="89"/>
                      <a:pt x="102" y="89"/>
                    </a:cubicBezTo>
                    <a:cubicBezTo>
                      <a:pt x="103" y="88"/>
                      <a:pt x="103" y="86"/>
                      <a:pt x="103" y="82"/>
                    </a:cubicBezTo>
                    <a:cubicBezTo>
                      <a:pt x="103" y="81"/>
                      <a:pt x="103" y="75"/>
                      <a:pt x="103" y="63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5" y="70"/>
                      <a:pt x="72" y="76"/>
                      <a:pt x="70" y="81"/>
                    </a:cubicBezTo>
                    <a:cubicBezTo>
                      <a:pt x="69" y="84"/>
                      <a:pt x="66" y="89"/>
                      <a:pt x="63" y="9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60" y="95"/>
                      <a:pt x="59" y="94"/>
                      <a:pt x="59" y="9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9"/>
                      <a:pt x="20" y="75"/>
                      <a:pt x="20" y="81"/>
                    </a:cubicBezTo>
                    <a:cubicBezTo>
                      <a:pt x="21" y="85"/>
                      <a:pt x="21" y="88"/>
                      <a:pt x="22" y="89"/>
                    </a:cubicBezTo>
                    <a:cubicBezTo>
                      <a:pt x="22" y="89"/>
                      <a:pt x="23" y="90"/>
                      <a:pt x="24" y="90"/>
                    </a:cubicBezTo>
                    <a:cubicBezTo>
                      <a:pt x="25" y="91"/>
                      <a:pt x="29" y="91"/>
                      <a:pt x="34" y="91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0"/>
                    </a:cubicBezTo>
                    <a:cubicBezTo>
                      <a:pt x="11" y="90"/>
                      <a:pt x="12" y="89"/>
                      <a:pt x="12" y="89"/>
                    </a:cubicBezTo>
                    <a:cubicBezTo>
                      <a:pt x="13" y="88"/>
                      <a:pt x="13" y="86"/>
                      <a:pt x="13" y="82"/>
                    </a:cubicBezTo>
                    <a:cubicBezTo>
                      <a:pt x="13" y="81"/>
                      <a:pt x="13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3" y="20"/>
                      <a:pt x="13" y="14"/>
                    </a:cubicBezTo>
                    <a:cubicBezTo>
                      <a:pt x="13" y="10"/>
                      <a:pt x="13" y="8"/>
                      <a:pt x="12" y="7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8" y="5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" name="Freeform 17"/>
              <p:cNvSpPr>
                <a:spLocks noChangeAspect="1" noEditPoints="1"/>
              </p:cNvSpPr>
              <p:nvPr userDrawn="1"/>
            </p:nvSpPr>
            <p:spPr bwMode="auto">
              <a:xfrm>
                <a:off x="265113" y="6299200"/>
                <a:ext cx="87313" cy="79375"/>
              </a:xfrm>
              <a:custGeom>
                <a:avLst/>
                <a:gdLst>
                  <a:gd name="T0" fmla="*/ 15 w 107"/>
                  <a:gd name="T1" fmla="*/ 96 h 96"/>
                  <a:gd name="T2" fmla="*/ 33 w 107"/>
                  <a:gd name="T3" fmla="*/ 96 h 96"/>
                  <a:gd name="T4" fmla="*/ 33 w 107"/>
                  <a:gd name="T5" fmla="*/ 92 h 96"/>
                  <a:gd name="T6" fmla="*/ 24 w 107"/>
                  <a:gd name="T7" fmla="*/ 92 h 96"/>
                  <a:gd name="T8" fmla="*/ 21 w 107"/>
                  <a:gd name="T9" fmla="*/ 90 h 96"/>
                  <a:gd name="T10" fmla="*/ 21 w 107"/>
                  <a:gd name="T11" fmla="*/ 89 h 96"/>
                  <a:gd name="T12" fmla="*/ 23 w 107"/>
                  <a:gd name="T13" fmla="*/ 82 h 96"/>
                  <a:gd name="T14" fmla="*/ 30 w 107"/>
                  <a:gd name="T15" fmla="*/ 65 h 96"/>
                  <a:gd name="T16" fmla="*/ 71 w 107"/>
                  <a:gd name="T17" fmla="*/ 65 h 96"/>
                  <a:gd name="T18" fmla="*/ 80 w 107"/>
                  <a:gd name="T19" fmla="*/ 85 h 96"/>
                  <a:gd name="T20" fmla="*/ 81 w 107"/>
                  <a:gd name="T21" fmla="*/ 89 h 96"/>
                  <a:gd name="T22" fmla="*/ 80 w 107"/>
                  <a:gd name="T23" fmla="*/ 91 h 96"/>
                  <a:gd name="T24" fmla="*/ 78 w 107"/>
                  <a:gd name="T25" fmla="*/ 92 h 96"/>
                  <a:gd name="T26" fmla="*/ 68 w 107"/>
                  <a:gd name="T27" fmla="*/ 92 h 96"/>
                  <a:gd name="T28" fmla="*/ 68 w 107"/>
                  <a:gd name="T29" fmla="*/ 96 h 96"/>
                  <a:gd name="T30" fmla="*/ 91 w 107"/>
                  <a:gd name="T31" fmla="*/ 96 h 96"/>
                  <a:gd name="T32" fmla="*/ 107 w 107"/>
                  <a:gd name="T33" fmla="*/ 96 h 96"/>
                  <a:gd name="T34" fmla="*/ 107 w 107"/>
                  <a:gd name="T35" fmla="*/ 92 h 96"/>
                  <a:gd name="T36" fmla="*/ 99 w 107"/>
                  <a:gd name="T37" fmla="*/ 91 h 96"/>
                  <a:gd name="T38" fmla="*/ 96 w 107"/>
                  <a:gd name="T39" fmla="*/ 88 h 96"/>
                  <a:gd name="T40" fmla="*/ 87 w 107"/>
                  <a:gd name="T41" fmla="*/ 68 h 96"/>
                  <a:gd name="T42" fmla="*/ 56 w 107"/>
                  <a:gd name="T43" fmla="*/ 0 h 96"/>
                  <a:gd name="T44" fmla="*/ 52 w 107"/>
                  <a:gd name="T45" fmla="*/ 0 h 96"/>
                  <a:gd name="T46" fmla="*/ 40 w 107"/>
                  <a:gd name="T47" fmla="*/ 28 h 96"/>
                  <a:gd name="T48" fmla="*/ 22 w 107"/>
                  <a:gd name="T49" fmla="*/ 66 h 96"/>
                  <a:gd name="T50" fmla="*/ 13 w 107"/>
                  <a:gd name="T51" fmla="*/ 85 h 96"/>
                  <a:gd name="T52" fmla="*/ 9 w 107"/>
                  <a:gd name="T53" fmla="*/ 90 h 96"/>
                  <a:gd name="T54" fmla="*/ 7 w 107"/>
                  <a:gd name="T55" fmla="*/ 92 h 96"/>
                  <a:gd name="T56" fmla="*/ 0 w 107"/>
                  <a:gd name="T57" fmla="*/ 92 h 96"/>
                  <a:gd name="T58" fmla="*/ 0 w 107"/>
                  <a:gd name="T59" fmla="*/ 96 h 96"/>
                  <a:gd name="T60" fmla="*/ 15 w 107"/>
                  <a:gd name="T61" fmla="*/ 96 h 96"/>
                  <a:gd name="T62" fmla="*/ 51 w 107"/>
                  <a:gd name="T63" fmla="*/ 18 h 96"/>
                  <a:gd name="T64" fmla="*/ 68 w 107"/>
                  <a:gd name="T65" fmla="*/ 59 h 96"/>
                  <a:gd name="T66" fmla="*/ 33 w 107"/>
                  <a:gd name="T67" fmla="*/ 59 h 96"/>
                  <a:gd name="T68" fmla="*/ 51 w 107"/>
                  <a:gd name="T69" fmla="*/ 1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" h="96">
                    <a:moveTo>
                      <a:pt x="15" y="96"/>
                    </a:moveTo>
                    <a:cubicBezTo>
                      <a:pt x="19" y="96"/>
                      <a:pt x="25" y="96"/>
                      <a:pt x="33" y="96"/>
                    </a:cubicBezTo>
                    <a:cubicBezTo>
                      <a:pt x="33" y="92"/>
                      <a:pt x="33" y="92"/>
                      <a:pt x="33" y="92"/>
                    </a:cubicBezTo>
                    <a:cubicBezTo>
                      <a:pt x="28" y="92"/>
                      <a:pt x="25" y="92"/>
                      <a:pt x="24" y="92"/>
                    </a:cubicBezTo>
                    <a:cubicBezTo>
                      <a:pt x="22" y="91"/>
                      <a:pt x="22" y="91"/>
                      <a:pt x="21" y="90"/>
                    </a:cubicBezTo>
                    <a:cubicBezTo>
                      <a:pt x="21" y="90"/>
                      <a:pt x="21" y="89"/>
                      <a:pt x="21" y="89"/>
                    </a:cubicBezTo>
                    <a:cubicBezTo>
                      <a:pt x="21" y="87"/>
                      <a:pt x="21" y="85"/>
                      <a:pt x="23" y="82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1" y="87"/>
                      <a:pt x="81" y="88"/>
                      <a:pt x="81" y="89"/>
                    </a:cubicBezTo>
                    <a:cubicBezTo>
                      <a:pt x="81" y="90"/>
                      <a:pt x="81" y="90"/>
                      <a:pt x="80" y="91"/>
                    </a:cubicBezTo>
                    <a:cubicBezTo>
                      <a:pt x="80" y="91"/>
                      <a:pt x="79" y="91"/>
                      <a:pt x="78" y="92"/>
                    </a:cubicBezTo>
                    <a:cubicBezTo>
                      <a:pt x="77" y="92"/>
                      <a:pt x="74" y="92"/>
                      <a:pt x="68" y="92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4" y="96"/>
                      <a:pt x="99" y="96"/>
                      <a:pt x="107" y="96"/>
                    </a:cubicBezTo>
                    <a:cubicBezTo>
                      <a:pt x="107" y="92"/>
                      <a:pt x="107" y="92"/>
                      <a:pt x="107" y="92"/>
                    </a:cubicBezTo>
                    <a:cubicBezTo>
                      <a:pt x="103" y="92"/>
                      <a:pt x="100" y="92"/>
                      <a:pt x="99" y="91"/>
                    </a:cubicBezTo>
                    <a:cubicBezTo>
                      <a:pt x="98" y="91"/>
                      <a:pt x="97" y="90"/>
                      <a:pt x="96" y="88"/>
                    </a:cubicBezTo>
                    <a:cubicBezTo>
                      <a:pt x="95" y="85"/>
                      <a:pt x="92" y="79"/>
                      <a:pt x="87" y="68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6" y="14"/>
                      <a:pt x="42" y="24"/>
                      <a:pt x="40" y="28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17" y="77"/>
                      <a:pt x="13" y="83"/>
                      <a:pt x="13" y="85"/>
                    </a:cubicBezTo>
                    <a:cubicBezTo>
                      <a:pt x="11" y="88"/>
                      <a:pt x="10" y="90"/>
                      <a:pt x="9" y="90"/>
                    </a:cubicBezTo>
                    <a:cubicBezTo>
                      <a:pt x="8" y="91"/>
                      <a:pt x="8" y="91"/>
                      <a:pt x="7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5" y="96"/>
                      <a:pt x="10" y="96"/>
                      <a:pt x="15" y="96"/>
                    </a:cubicBezTo>
                    <a:close/>
                    <a:moveTo>
                      <a:pt x="51" y="18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33" y="59"/>
                      <a:pt x="33" y="59"/>
                      <a:pt x="33" y="59"/>
                    </a:cubicBezTo>
                    <a:lnTo>
                      <a:pt x="51" y="1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" name="Freeform 18"/>
              <p:cNvSpPr>
                <a:spLocks noChangeAspect="1"/>
              </p:cNvSpPr>
              <p:nvPr userDrawn="1"/>
            </p:nvSpPr>
            <p:spPr bwMode="auto">
              <a:xfrm>
                <a:off x="336550" y="6300788"/>
                <a:ext cx="77788" cy="69850"/>
              </a:xfrm>
              <a:custGeom>
                <a:avLst/>
                <a:gdLst>
                  <a:gd name="T0" fmla="*/ 77 w 105"/>
                  <a:gd name="T1" fmla="*/ 14 h 95"/>
                  <a:gd name="T2" fmla="*/ 82 w 105"/>
                  <a:gd name="T3" fmla="*/ 7 h 95"/>
                  <a:gd name="T4" fmla="*/ 80 w 105"/>
                  <a:gd name="T5" fmla="*/ 5 h 95"/>
                  <a:gd name="T6" fmla="*/ 70 w 105"/>
                  <a:gd name="T7" fmla="*/ 4 h 95"/>
                  <a:gd name="T8" fmla="*/ 70 w 105"/>
                  <a:gd name="T9" fmla="*/ 0 h 95"/>
                  <a:gd name="T10" fmla="*/ 89 w 105"/>
                  <a:gd name="T11" fmla="*/ 0 h 95"/>
                  <a:gd name="T12" fmla="*/ 105 w 105"/>
                  <a:gd name="T13" fmla="*/ 0 h 95"/>
                  <a:gd name="T14" fmla="*/ 105 w 105"/>
                  <a:gd name="T15" fmla="*/ 4 h 95"/>
                  <a:gd name="T16" fmla="*/ 96 w 105"/>
                  <a:gd name="T17" fmla="*/ 5 h 95"/>
                  <a:gd name="T18" fmla="*/ 92 w 105"/>
                  <a:gd name="T19" fmla="*/ 7 h 95"/>
                  <a:gd name="T20" fmla="*/ 87 w 105"/>
                  <a:gd name="T21" fmla="*/ 13 h 95"/>
                  <a:gd name="T22" fmla="*/ 66 w 105"/>
                  <a:gd name="T23" fmla="*/ 43 h 95"/>
                  <a:gd name="T24" fmla="*/ 59 w 105"/>
                  <a:gd name="T25" fmla="*/ 54 h 95"/>
                  <a:gd name="T26" fmla="*/ 59 w 105"/>
                  <a:gd name="T27" fmla="*/ 58 h 95"/>
                  <a:gd name="T28" fmla="*/ 59 w 105"/>
                  <a:gd name="T29" fmla="*/ 63 h 95"/>
                  <a:gd name="T30" fmla="*/ 59 w 105"/>
                  <a:gd name="T31" fmla="*/ 81 h 95"/>
                  <a:gd name="T32" fmla="*/ 60 w 105"/>
                  <a:gd name="T33" fmla="*/ 89 h 95"/>
                  <a:gd name="T34" fmla="*/ 63 w 105"/>
                  <a:gd name="T35" fmla="*/ 90 h 95"/>
                  <a:gd name="T36" fmla="*/ 73 w 105"/>
                  <a:gd name="T37" fmla="*/ 91 h 95"/>
                  <a:gd name="T38" fmla="*/ 73 w 105"/>
                  <a:gd name="T39" fmla="*/ 95 h 95"/>
                  <a:gd name="T40" fmla="*/ 53 w 105"/>
                  <a:gd name="T41" fmla="*/ 95 h 95"/>
                  <a:gd name="T42" fmla="*/ 32 w 105"/>
                  <a:gd name="T43" fmla="*/ 95 h 95"/>
                  <a:gd name="T44" fmla="*/ 32 w 105"/>
                  <a:gd name="T45" fmla="*/ 91 h 95"/>
                  <a:gd name="T46" fmla="*/ 42 w 105"/>
                  <a:gd name="T47" fmla="*/ 90 h 95"/>
                  <a:gd name="T48" fmla="*/ 44 w 105"/>
                  <a:gd name="T49" fmla="*/ 89 h 95"/>
                  <a:gd name="T50" fmla="*/ 45 w 105"/>
                  <a:gd name="T51" fmla="*/ 82 h 95"/>
                  <a:gd name="T52" fmla="*/ 46 w 105"/>
                  <a:gd name="T53" fmla="*/ 63 h 95"/>
                  <a:gd name="T54" fmla="*/ 46 w 105"/>
                  <a:gd name="T55" fmla="*/ 56 h 95"/>
                  <a:gd name="T56" fmla="*/ 43 w 105"/>
                  <a:gd name="T57" fmla="*/ 50 h 95"/>
                  <a:gd name="T58" fmla="*/ 35 w 105"/>
                  <a:gd name="T59" fmla="*/ 39 h 95"/>
                  <a:gd name="T60" fmla="*/ 17 w 105"/>
                  <a:gd name="T61" fmla="*/ 13 h 95"/>
                  <a:gd name="T62" fmla="*/ 13 w 105"/>
                  <a:gd name="T63" fmla="*/ 7 h 95"/>
                  <a:gd name="T64" fmla="*/ 9 w 105"/>
                  <a:gd name="T65" fmla="*/ 5 h 95"/>
                  <a:gd name="T66" fmla="*/ 0 w 105"/>
                  <a:gd name="T67" fmla="*/ 4 h 95"/>
                  <a:gd name="T68" fmla="*/ 0 w 105"/>
                  <a:gd name="T69" fmla="*/ 0 h 95"/>
                  <a:gd name="T70" fmla="*/ 17 w 105"/>
                  <a:gd name="T71" fmla="*/ 0 h 95"/>
                  <a:gd name="T72" fmla="*/ 43 w 105"/>
                  <a:gd name="T73" fmla="*/ 0 h 95"/>
                  <a:gd name="T74" fmla="*/ 43 w 105"/>
                  <a:gd name="T75" fmla="*/ 4 h 95"/>
                  <a:gd name="T76" fmla="*/ 32 w 105"/>
                  <a:gd name="T77" fmla="*/ 5 h 95"/>
                  <a:gd name="T78" fmla="*/ 30 w 105"/>
                  <a:gd name="T79" fmla="*/ 7 h 95"/>
                  <a:gd name="T80" fmla="*/ 34 w 105"/>
                  <a:gd name="T81" fmla="*/ 14 h 95"/>
                  <a:gd name="T82" fmla="*/ 55 w 105"/>
                  <a:gd name="T83" fmla="*/ 48 h 95"/>
                  <a:gd name="T84" fmla="*/ 77 w 105"/>
                  <a:gd name="T85" fmla="*/ 1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5" h="95">
                    <a:moveTo>
                      <a:pt x="77" y="14"/>
                    </a:moveTo>
                    <a:cubicBezTo>
                      <a:pt x="80" y="10"/>
                      <a:pt x="82" y="7"/>
                      <a:pt x="82" y="7"/>
                    </a:cubicBezTo>
                    <a:cubicBezTo>
                      <a:pt x="82" y="6"/>
                      <a:pt x="81" y="5"/>
                      <a:pt x="80" y="5"/>
                    </a:cubicBezTo>
                    <a:cubicBezTo>
                      <a:pt x="79" y="5"/>
                      <a:pt x="75" y="4"/>
                      <a:pt x="70" y="4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9" y="0"/>
                      <a:pt x="84" y="0"/>
                      <a:pt x="89" y="0"/>
                    </a:cubicBezTo>
                    <a:cubicBezTo>
                      <a:pt x="93" y="0"/>
                      <a:pt x="96" y="0"/>
                      <a:pt x="105" y="0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0" y="4"/>
                      <a:pt x="97" y="5"/>
                      <a:pt x="96" y="5"/>
                    </a:cubicBezTo>
                    <a:cubicBezTo>
                      <a:pt x="95" y="5"/>
                      <a:pt x="93" y="6"/>
                      <a:pt x="92" y="7"/>
                    </a:cubicBezTo>
                    <a:cubicBezTo>
                      <a:pt x="91" y="7"/>
                      <a:pt x="89" y="10"/>
                      <a:pt x="87" y="1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2" y="49"/>
                      <a:pt x="60" y="53"/>
                      <a:pt x="59" y="54"/>
                    </a:cubicBezTo>
                    <a:cubicBezTo>
                      <a:pt x="59" y="56"/>
                      <a:pt x="59" y="57"/>
                      <a:pt x="59" y="58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9" y="69"/>
                      <a:pt x="59" y="75"/>
                      <a:pt x="59" y="81"/>
                    </a:cubicBezTo>
                    <a:cubicBezTo>
                      <a:pt x="59" y="85"/>
                      <a:pt x="60" y="88"/>
                      <a:pt x="60" y="89"/>
                    </a:cubicBezTo>
                    <a:cubicBezTo>
                      <a:pt x="61" y="89"/>
                      <a:pt x="61" y="90"/>
                      <a:pt x="63" y="90"/>
                    </a:cubicBezTo>
                    <a:cubicBezTo>
                      <a:pt x="64" y="91"/>
                      <a:pt x="67" y="91"/>
                      <a:pt x="73" y="91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65" y="95"/>
                      <a:pt x="58" y="95"/>
                      <a:pt x="53" y="95"/>
                    </a:cubicBezTo>
                    <a:cubicBezTo>
                      <a:pt x="47" y="95"/>
                      <a:pt x="40" y="95"/>
                      <a:pt x="32" y="95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37" y="91"/>
                      <a:pt x="40" y="91"/>
                      <a:pt x="42" y="90"/>
                    </a:cubicBezTo>
                    <a:cubicBezTo>
                      <a:pt x="43" y="90"/>
                      <a:pt x="44" y="90"/>
                      <a:pt x="44" y="89"/>
                    </a:cubicBezTo>
                    <a:cubicBezTo>
                      <a:pt x="45" y="88"/>
                      <a:pt x="45" y="86"/>
                      <a:pt x="45" y="82"/>
                    </a:cubicBezTo>
                    <a:cubicBezTo>
                      <a:pt x="45" y="81"/>
                      <a:pt x="45" y="75"/>
                      <a:pt x="46" y="63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4"/>
                      <a:pt x="44" y="52"/>
                      <a:pt x="43" y="50"/>
                    </a:cubicBezTo>
                    <a:cubicBezTo>
                      <a:pt x="42" y="49"/>
                      <a:pt x="40" y="45"/>
                      <a:pt x="35" y="3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5" y="10"/>
                      <a:pt x="14" y="7"/>
                      <a:pt x="13" y="7"/>
                    </a:cubicBezTo>
                    <a:cubicBezTo>
                      <a:pt x="12" y="6"/>
                      <a:pt x="10" y="5"/>
                      <a:pt x="9" y="5"/>
                    </a:cubicBezTo>
                    <a:cubicBezTo>
                      <a:pt x="8" y="5"/>
                      <a:pt x="6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2" y="0"/>
                      <a:pt x="17" y="0"/>
                    </a:cubicBezTo>
                    <a:cubicBezTo>
                      <a:pt x="22" y="0"/>
                      <a:pt x="34" y="0"/>
                      <a:pt x="43" y="0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38" y="4"/>
                      <a:pt x="33" y="5"/>
                      <a:pt x="32" y="5"/>
                    </a:cubicBezTo>
                    <a:cubicBezTo>
                      <a:pt x="31" y="5"/>
                      <a:pt x="30" y="6"/>
                      <a:pt x="30" y="7"/>
                    </a:cubicBezTo>
                    <a:cubicBezTo>
                      <a:pt x="30" y="7"/>
                      <a:pt x="31" y="10"/>
                      <a:pt x="34" y="14"/>
                    </a:cubicBezTo>
                    <a:cubicBezTo>
                      <a:pt x="55" y="48"/>
                      <a:pt x="55" y="48"/>
                      <a:pt x="55" y="48"/>
                    </a:cubicBezTo>
                    <a:lnTo>
                      <a:pt x="77" y="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" name="Freeform 19"/>
              <p:cNvSpPr>
                <a:spLocks noChangeAspect="1" noEditPoints="1"/>
              </p:cNvSpPr>
              <p:nvPr userDrawn="1"/>
            </p:nvSpPr>
            <p:spPr bwMode="auto">
              <a:xfrm>
                <a:off x="420688" y="6299200"/>
                <a:ext cx="85725" cy="80963"/>
              </a:xfrm>
              <a:custGeom>
                <a:avLst/>
                <a:gdLst>
                  <a:gd name="T0" fmla="*/ 19 w 106"/>
                  <a:gd name="T1" fmla="*/ 24 h 99"/>
                  <a:gd name="T2" fmla="*/ 31 w 106"/>
                  <a:gd name="T3" fmla="*/ 10 h 99"/>
                  <a:gd name="T4" fmla="*/ 51 w 106"/>
                  <a:gd name="T5" fmla="*/ 5 h 99"/>
                  <a:gd name="T6" fmla="*/ 66 w 106"/>
                  <a:gd name="T7" fmla="*/ 8 h 99"/>
                  <a:gd name="T8" fmla="*/ 76 w 106"/>
                  <a:gd name="T9" fmla="*/ 13 h 99"/>
                  <a:gd name="T10" fmla="*/ 84 w 106"/>
                  <a:gd name="T11" fmla="*/ 21 h 99"/>
                  <a:gd name="T12" fmla="*/ 88 w 106"/>
                  <a:gd name="T13" fmla="*/ 31 h 99"/>
                  <a:gd name="T14" fmla="*/ 91 w 106"/>
                  <a:gd name="T15" fmla="*/ 51 h 99"/>
                  <a:gd name="T16" fmla="*/ 87 w 106"/>
                  <a:gd name="T17" fmla="*/ 73 h 99"/>
                  <a:gd name="T18" fmla="*/ 75 w 106"/>
                  <a:gd name="T19" fmla="*/ 88 h 99"/>
                  <a:gd name="T20" fmla="*/ 55 w 106"/>
                  <a:gd name="T21" fmla="*/ 93 h 99"/>
                  <a:gd name="T22" fmla="*/ 40 w 106"/>
                  <a:gd name="T23" fmla="*/ 91 h 99"/>
                  <a:gd name="T24" fmla="*/ 28 w 106"/>
                  <a:gd name="T25" fmla="*/ 82 h 99"/>
                  <a:gd name="T26" fmla="*/ 19 w 106"/>
                  <a:gd name="T27" fmla="*/ 69 h 99"/>
                  <a:gd name="T28" fmla="*/ 16 w 106"/>
                  <a:gd name="T29" fmla="*/ 57 h 99"/>
                  <a:gd name="T30" fmla="*/ 14 w 106"/>
                  <a:gd name="T31" fmla="*/ 45 h 99"/>
                  <a:gd name="T32" fmla="*/ 19 w 106"/>
                  <a:gd name="T33" fmla="*/ 24 h 99"/>
                  <a:gd name="T34" fmla="*/ 3 w 106"/>
                  <a:gd name="T35" fmla="*/ 69 h 99"/>
                  <a:gd name="T36" fmla="*/ 13 w 106"/>
                  <a:gd name="T37" fmla="*/ 86 h 99"/>
                  <a:gd name="T38" fmla="*/ 29 w 106"/>
                  <a:gd name="T39" fmla="*/ 96 h 99"/>
                  <a:gd name="T40" fmla="*/ 50 w 106"/>
                  <a:gd name="T41" fmla="*/ 99 h 99"/>
                  <a:gd name="T42" fmla="*/ 90 w 106"/>
                  <a:gd name="T43" fmla="*/ 84 h 99"/>
                  <a:gd name="T44" fmla="*/ 106 w 106"/>
                  <a:gd name="T45" fmla="*/ 46 h 99"/>
                  <a:gd name="T46" fmla="*/ 105 w 106"/>
                  <a:gd name="T47" fmla="*/ 33 h 99"/>
                  <a:gd name="T48" fmla="*/ 101 w 106"/>
                  <a:gd name="T49" fmla="*/ 22 h 99"/>
                  <a:gd name="T50" fmla="*/ 91 w 106"/>
                  <a:gd name="T51" fmla="*/ 11 h 99"/>
                  <a:gd name="T52" fmla="*/ 75 w 106"/>
                  <a:gd name="T53" fmla="*/ 3 h 99"/>
                  <a:gd name="T54" fmla="*/ 54 w 106"/>
                  <a:gd name="T55" fmla="*/ 0 h 99"/>
                  <a:gd name="T56" fmla="*/ 32 w 106"/>
                  <a:gd name="T57" fmla="*/ 3 h 99"/>
                  <a:gd name="T58" fmla="*/ 14 w 106"/>
                  <a:gd name="T59" fmla="*/ 14 h 99"/>
                  <a:gd name="T60" fmla="*/ 3 w 106"/>
                  <a:gd name="T61" fmla="*/ 30 h 99"/>
                  <a:gd name="T62" fmla="*/ 0 w 106"/>
                  <a:gd name="T63" fmla="*/ 50 h 99"/>
                  <a:gd name="T64" fmla="*/ 3 w 106"/>
                  <a:gd name="T65" fmla="*/ 6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6" h="99">
                    <a:moveTo>
                      <a:pt x="19" y="24"/>
                    </a:moveTo>
                    <a:cubicBezTo>
                      <a:pt x="22" y="18"/>
                      <a:pt x="26" y="13"/>
                      <a:pt x="31" y="10"/>
                    </a:cubicBezTo>
                    <a:cubicBezTo>
                      <a:pt x="37" y="7"/>
                      <a:pt x="44" y="5"/>
                      <a:pt x="51" y="5"/>
                    </a:cubicBezTo>
                    <a:cubicBezTo>
                      <a:pt x="56" y="5"/>
                      <a:pt x="61" y="6"/>
                      <a:pt x="66" y="8"/>
                    </a:cubicBezTo>
                    <a:cubicBezTo>
                      <a:pt x="70" y="9"/>
                      <a:pt x="74" y="11"/>
                      <a:pt x="76" y="13"/>
                    </a:cubicBezTo>
                    <a:cubicBezTo>
                      <a:pt x="79" y="16"/>
                      <a:pt x="82" y="18"/>
                      <a:pt x="84" y="21"/>
                    </a:cubicBezTo>
                    <a:cubicBezTo>
                      <a:pt x="86" y="24"/>
                      <a:pt x="87" y="27"/>
                      <a:pt x="88" y="31"/>
                    </a:cubicBezTo>
                    <a:cubicBezTo>
                      <a:pt x="90" y="37"/>
                      <a:pt x="91" y="44"/>
                      <a:pt x="91" y="51"/>
                    </a:cubicBezTo>
                    <a:cubicBezTo>
                      <a:pt x="91" y="59"/>
                      <a:pt x="90" y="67"/>
                      <a:pt x="87" y="73"/>
                    </a:cubicBezTo>
                    <a:cubicBezTo>
                      <a:pt x="85" y="79"/>
                      <a:pt x="80" y="84"/>
                      <a:pt x="75" y="88"/>
                    </a:cubicBezTo>
                    <a:cubicBezTo>
                      <a:pt x="69" y="91"/>
                      <a:pt x="63" y="93"/>
                      <a:pt x="55" y="93"/>
                    </a:cubicBezTo>
                    <a:cubicBezTo>
                      <a:pt x="50" y="93"/>
                      <a:pt x="45" y="92"/>
                      <a:pt x="40" y="91"/>
                    </a:cubicBezTo>
                    <a:cubicBezTo>
                      <a:pt x="36" y="89"/>
                      <a:pt x="32" y="86"/>
                      <a:pt x="28" y="82"/>
                    </a:cubicBezTo>
                    <a:cubicBezTo>
                      <a:pt x="24" y="79"/>
                      <a:pt x="21" y="74"/>
                      <a:pt x="19" y="69"/>
                    </a:cubicBezTo>
                    <a:cubicBezTo>
                      <a:pt x="18" y="66"/>
                      <a:pt x="17" y="62"/>
                      <a:pt x="16" y="57"/>
                    </a:cubicBezTo>
                    <a:cubicBezTo>
                      <a:pt x="15" y="53"/>
                      <a:pt x="14" y="49"/>
                      <a:pt x="14" y="45"/>
                    </a:cubicBezTo>
                    <a:cubicBezTo>
                      <a:pt x="14" y="37"/>
                      <a:pt x="16" y="30"/>
                      <a:pt x="19" y="24"/>
                    </a:cubicBezTo>
                    <a:close/>
                    <a:moveTo>
                      <a:pt x="3" y="69"/>
                    </a:moveTo>
                    <a:cubicBezTo>
                      <a:pt x="5" y="76"/>
                      <a:pt x="9" y="81"/>
                      <a:pt x="13" y="86"/>
                    </a:cubicBezTo>
                    <a:cubicBezTo>
                      <a:pt x="18" y="90"/>
                      <a:pt x="23" y="94"/>
                      <a:pt x="29" y="96"/>
                    </a:cubicBezTo>
                    <a:cubicBezTo>
                      <a:pt x="36" y="98"/>
                      <a:pt x="43" y="99"/>
                      <a:pt x="50" y="99"/>
                    </a:cubicBezTo>
                    <a:cubicBezTo>
                      <a:pt x="66" y="99"/>
                      <a:pt x="80" y="94"/>
                      <a:pt x="90" y="84"/>
                    </a:cubicBezTo>
                    <a:cubicBezTo>
                      <a:pt x="101" y="74"/>
                      <a:pt x="106" y="62"/>
                      <a:pt x="106" y="46"/>
                    </a:cubicBezTo>
                    <a:cubicBezTo>
                      <a:pt x="106" y="42"/>
                      <a:pt x="106" y="37"/>
                      <a:pt x="105" y="33"/>
                    </a:cubicBezTo>
                    <a:cubicBezTo>
                      <a:pt x="104" y="29"/>
                      <a:pt x="102" y="25"/>
                      <a:pt x="101" y="22"/>
                    </a:cubicBezTo>
                    <a:cubicBezTo>
                      <a:pt x="98" y="18"/>
                      <a:pt x="95" y="15"/>
                      <a:pt x="91" y="11"/>
                    </a:cubicBezTo>
                    <a:cubicBezTo>
                      <a:pt x="87" y="8"/>
                      <a:pt x="82" y="5"/>
                      <a:pt x="75" y="3"/>
                    </a:cubicBezTo>
                    <a:cubicBezTo>
                      <a:pt x="69" y="1"/>
                      <a:pt x="62" y="0"/>
                      <a:pt x="54" y="0"/>
                    </a:cubicBezTo>
                    <a:cubicBezTo>
                      <a:pt x="46" y="0"/>
                      <a:pt x="38" y="1"/>
                      <a:pt x="32" y="3"/>
                    </a:cubicBezTo>
                    <a:cubicBezTo>
                      <a:pt x="25" y="6"/>
                      <a:pt x="19" y="9"/>
                      <a:pt x="14" y="14"/>
                    </a:cubicBezTo>
                    <a:cubicBezTo>
                      <a:pt x="9" y="19"/>
                      <a:pt x="5" y="24"/>
                      <a:pt x="3" y="30"/>
                    </a:cubicBezTo>
                    <a:cubicBezTo>
                      <a:pt x="1" y="36"/>
                      <a:pt x="0" y="43"/>
                      <a:pt x="0" y="50"/>
                    </a:cubicBezTo>
                    <a:cubicBezTo>
                      <a:pt x="0" y="56"/>
                      <a:pt x="1" y="63"/>
                      <a:pt x="3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80499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1B8A-B196-4C92-B78E-CF62B58F5E6D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EEF6-673E-454E-86C7-8216BA50636A}" type="slidenum">
              <a:rPr lang="en-US" smtClean="0"/>
              <a:t>‹#›</a:t>
            </a:fld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120650" y="6299200"/>
            <a:ext cx="420688" cy="458788"/>
            <a:chOff x="120650" y="6299200"/>
            <a:chExt cx="420688" cy="458788"/>
          </a:xfrm>
          <a:solidFill>
            <a:srgbClr val="FFFFFF"/>
          </a:solidFill>
        </p:grpSpPr>
        <p:sp>
          <p:nvSpPr>
            <p:cNvPr id="30" name="Freeform 9"/>
            <p:cNvSpPr>
              <a:spLocks noChangeAspect="1" noEditPoints="1"/>
            </p:cNvSpPr>
            <p:nvPr userDrawn="1"/>
          </p:nvSpPr>
          <p:spPr bwMode="auto">
            <a:xfrm>
              <a:off x="184150" y="6523038"/>
              <a:ext cx="293688" cy="234950"/>
            </a:xfrm>
            <a:custGeom>
              <a:avLst/>
              <a:gdLst>
                <a:gd name="T0" fmla="*/ 283 w 359"/>
                <a:gd name="T1" fmla="*/ 0 h 287"/>
                <a:gd name="T2" fmla="*/ 207 w 359"/>
                <a:gd name="T3" fmla="*/ 0 h 287"/>
                <a:gd name="T4" fmla="*/ 207 w 359"/>
                <a:gd name="T5" fmla="*/ 86 h 287"/>
                <a:gd name="T6" fmla="*/ 244 w 359"/>
                <a:gd name="T7" fmla="*/ 171 h 287"/>
                <a:gd name="T8" fmla="*/ 244 w 359"/>
                <a:gd name="T9" fmla="*/ 159 h 287"/>
                <a:gd name="T10" fmla="*/ 224 w 359"/>
                <a:gd name="T11" fmla="*/ 96 h 287"/>
                <a:gd name="T12" fmla="*/ 224 w 359"/>
                <a:gd name="T13" fmla="*/ 74 h 287"/>
                <a:gd name="T14" fmla="*/ 253 w 359"/>
                <a:gd name="T15" fmla="*/ 74 h 287"/>
                <a:gd name="T16" fmla="*/ 253 w 359"/>
                <a:gd name="T17" fmla="*/ 171 h 287"/>
                <a:gd name="T18" fmla="*/ 180 w 359"/>
                <a:gd name="T19" fmla="*/ 280 h 287"/>
                <a:gd name="T20" fmla="*/ 106 w 359"/>
                <a:gd name="T21" fmla="*/ 177 h 287"/>
                <a:gd name="T22" fmla="*/ 151 w 359"/>
                <a:gd name="T23" fmla="*/ 86 h 287"/>
                <a:gd name="T24" fmla="*/ 151 w 359"/>
                <a:gd name="T25" fmla="*/ 74 h 287"/>
                <a:gd name="T26" fmla="*/ 180 w 359"/>
                <a:gd name="T27" fmla="*/ 74 h 287"/>
                <a:gd name="T28" fmla="*/ 198 w 359"/>
                <a:gd name="T29" fmla="*/ 74 h 287"/>
                <a:gd name="T30" fmla="*/ 198 w 359"/>
                <a:gd name="T31" fmla="*/ 56 h 287"/>
                <a:gd name="T32" fmla="*/ 180 w 359"/>
                <a:gd name="T33" fmla="*/ 56 h 287"/>
                <a:gd name="T34" fmla="*/ 151 w 359"/>
                <a:gd name="T35" fmla="*/ 56 h 287"/>
                <a:gd name="T36" fmla="*/ 151 w 359"/>
                <a:gd name="T37" fmla="*/ 56 h 287"/>
                <a:gd name="T38" fmla="*/ 134 w 359"/>
                <a:gd name="T39" fmla="*/ 56 h 287"/>
                <a:gd name="T40" fmla="*/ 134 w 359"/>
                <a:gd name="T41" fmla="*/ 56 h 287"/>
                <a:gd name="T42" fmla="*/ 89 w 359"/>
                <a:gd name="T43" fmla="*/ 56 h 287"/>
                <a:gd name="T44" fmla="*/ 89 w 359"/>
                <a:gd name="T45" fmla="*/ 159 h 287"/>
                <a:gd name="T46" fmla="*/ 89 w 359"/>
                <a:gd name="T47" fmla="*/ 169 h 287"/>
                <a:gd name="T48" fmla="*/ 89 w 359"/>
                <a:gd name="T49" fmla="*/ 169 h 287"/>
                <a:gd name="T50" fmla="*/ 106 w 359"/>
                <a:gd name="T51" fmla="*/ 155 h 287"/>
                <a:gd name="T52" fmla="*/ 106 w 359"/>
                <a:gd name="T53" fmla="*/ 155 h 287"/>
                <a:gd name="T54" fmla="*/ 106 w 359"/>
                <a:gd name="T55" fmla="*/ 74 h 287"/>
                <a:gd name="T56" fmla="*/ 134 w 359"/>
                <a:gd name="T57" fmla="*/ 74 h 287"/>
                <a:gd name="T58" fmla="*/ 134 w 359"/>
                <a:gd name="T59" fmla="*/ 74 h 287"/>
                <a:gd name="T60" fmla="*/ 134 w 359"/>
                <a:gd name="T61" fmla="*/ 96 h 287"/>
                <a:gd name="T62" fmla="*/ 75 w 359"/>
                <a:gd name="T63" fmla="*/ 186 h 287"/>
                <a:gd name="T64" fmla="*/ 17 w 359"/>
                <a:gd name="T65" fmla="*/ 96 h 287"/>
                <a:gd name="T66" fmla="*/ 17 w 359"/>
                <a:gd name="T67" fmla="*/ 18 h 287"/>
                <a:gd name="T68" fmla="*/ 75 w 359"/>
                <a:gd name="T69" fmla="*/ 18 h 287"/>
                <a:gd name="T70" fmla="*/ 134 w 359"/>
                <a:gd name="T71" fmla="*/ 18 h 287"/>
                <a:gd name="T72" fmla="*/ 134 w 359"/>
                <a:gd name="T73" fmla="*/ 48 h 287"/>
                <a:gd name="T74" fmla="*/ 151 w 359"/>
                <a:gd name="T75" fmla="*/ 48 h 287"/>
                <a:gd name="T76" fmla="*/ 151 w 359"/>
                <a:gd name="T77" fmla="*/ 0 h 287"/>
                <a:gd name="T78" fmla="*/ 75 w 359"/>
                <a:gd name="T79" fmla="*/ 0 h 287"/>
                <a:gd name="T80" fmla="*/ 0 w 359"/>
                <a:gd name="T81" fmla="*/ 0 h 287"/>
                <a:gd name="T82" fmla="*/ 0 w 359"/>
                <a:gd name="T83" fmla="*/ 86 h 287"/>
                <a:gd name="T84" fmla="*/ 75 w 359"/>
                <a:gd name="T85" fmla="*/ 192 h 287"/>
                <a:gd name="T86" fmla="*/ 91 w 359"/>
                <a:gd name="T87" fmla="*/ 186 h 287"/>
                <a:gd name="T88" fmla="*/ 180 w 359"/>
                <a:gd name="T89" fmla="*/ 287 h 287"/>
                <a:gd name="T90" fmla="*/ 269 w 359"/>
                <a:gd name="T91" fmla="*/ 186 h 287"/>
                <a:gd name="T92" fmla="*/ 283 w 359"/>
                <a:gd name="T93" fmla="*/ 192 h 287"/>
                <a:gd name="T94" fmla="*/ 359 w 359"/>
                <a:gd name="T95" fmla="*/ 86 h 287"/>
                <a:gd name="T96" fmla="*/ 359 w 359"/>
                <a:gd name="T97" fmla="*/ 0 h 287"/>
                <a:gd name="T98" fmla="*/ 283 w 359"/>
                <a:gd name="T99" fmla="*/ 0 h 287"/>
                <a:gd name="T100" fmla="*/ 341 w 359"/>
                <a:gd name="T101" fmla="*/ 96 h 287"/>
                <a:gd name="T102" fmla="*/ 283 w 359"/>
                <a:gd name="T103" fmla="*/ 186 h 287"/>
                <a:gd name="T104" fmla="*/ 270 w 359"/>
                <a:gd name="T105" fmla="*/ 179 h 287"/>
                <a:gd name="T106" fmla="*/ 271 w 359"/>
                <a:gd name="T107" fmla="*/ 159 h 287"/>
                <a:gd name="T108" fmla="*/ 271 w 359"/>
                <a:gd name="T109" fmla="*/ 56 h 287"/>
                <a:gd name="T110" fmla="*/ 224 w 359"/>
                <a:gd name="T111" fmla="*/ 56 h 287"/>
                <a:gd name="T112" fmla="*/ 224 w 359"/>
                <a:gd name="T113" fmla="*/ 18 h 287"/>
                <a:gd name="T114" fmla="*/ 283 w 359"/>
                <a:gd name="T115" fmla="*/ 18 h 287"/>
                <a:gd name="T116" fmla="*/ 341 w 359"/>
                <a:gd name="T117" fmla="*/ 18 h 287"/>
                <a:gd name="T118" fmla="*/ 341 w 359"/>
                <a:gd name="T119" fmla="*/ 9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9" h="287">
                  <a:moveTo>
                    <a:pt x="283" y="0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207" y="86"/>
                    <a:pt x="207" y="86"/>
                    <a:pt x="207" y="86"/>
                  </a:cubicBezTo>
                  <a:cubicBezTo>
                    <a:pt x="207" y="125"/>
                    <a:pt x="221" y="152"/>
                    <a:pt x="244" y="171"/>
                  </a:cubicBezTo>
                  <a:cubicBezTo>
                    <a:pt x="244" y="159"/>
                    <a:pt x="244" y="159"/>
                    <a:pt x="244" y="159"/>
                  </a:cubicBezTo>
                  <a:cubicBezTo>
                    <a:pt x="227" y="139"/>
                    <a:pt x="224" y="116"/>
                    <a:pt x="224" y="96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171"/>
                    <a:pt x="253" y="171"/>
                    <a:pt x="253" y="171"/>
                  </a:cubicBezTo>
                  <a:cubicBezTo>
                    <a:pt x="253" y="207"/>
                    <a:pt x="243" y="252"/>
                    <a:pt x="180" y="280"/>
                  </a:cubicBezTo>
                  <a:cubicBezTo>
                    <a:pt x="119" y="253"/>
                    <a:pt x="107" y="211"/>
                    <a:pt x="106" y="177"/>
                  </a:cubicBezTo>
                  <a:cubicBezTo>
                    <a:pt x="135" y="157"/>
                    <a:pt x="151" y="129"/>
                    <a:pt x="151" y="86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89" y="162"/>
                    <a:pt x="89" y="166"/>
                    <a:pt x="89" y="169"/>
                  </a:cubicBezTo>
                  <a:cubicBezTo>
                    <a:pt x="89" y="169"/>
                    <a:pt x="89" y="169"/>
                    <a:pt x="89" y="169"/>
                  </a:cubicBezTo>
                  <a:cubicBezTo>
                    <a:pt x="96" y="165"/>
                    <a:pt x="101" y="160"/>
                    <a:pt x="106" y="155"/>
                  </a:cubicBezTo>
                  <a:cubicBezTo>
                    <a:pt x="106" y="155"/>
                    <a:pt x="106" y="155"/>
                    <a:pt x="106" y="155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34" y="126"/>
                    <a:pt x="128" y="162"/>
                    <a:pt x="75" y="186"/>
                  </a:cubicBezTo>
                  <a:cubicBezTo>
                    <a:pt x="23" y="162"/>
                    <a:pt x="17" y="126"/>
                    <a:pt x="17" y="96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43"/>
                    <a:pt x="28" y="174"/>
                    <a:pt x="75" y="192"/>
                  </a:cubicBezTo>
                  <a:cubicBezTo>
                    <a:pt x="81" y="190"/>
                    <a:pt x="86" y="188"/>
                    <a:pt x="91" y="186"/>
                  </a:cubicBezTo>
                  <a:cubicBezTo>
                    <a:pt x="99" y="237"/>
                    <a:pt x="131" y="268"/>
                    <a:pt x="180" y="287"/>
                  </a:cubicBezTo>
                  <a:cubicBezTo>
                    <a:pt x="228" y="268"/>
                    <a:pt x="260" y="238"/>
                    <a:pt x="269" y="186"/>
                  </a:cubicBezTo>
                  <a:cubicBezTo>
                    <a:pt x="273" y="188"/>
                    <a:pt x="278" y="190"/>
                    <a:pt x="283" y="192"/>
                  </a:cubicBezTo>
                  <a:cubicBezTo>
                    <a:pt x="330" y="174"/>
                    <a:pt x="359" y="143"/>
                    <a:pt x="359" y="86"/>
                  </a:cubicBezTo>
                  <a:cubicBezTo>
                    <a:pt x="359" y="0"/>
                    <a:pt x="359" y="0"/>
                    <a:pt x="359" y="0"/>
                  </a:cubicBezTo>
                  <a:lnTo>
                    <a:pt x="283" y="0"/>
                  </a:lnTo>
                  <a:close/>
                  <a:moveTo>
                    <a:pt x="341" y="96"/>
                  </a:moveTo>
                  <a:cubicBezTo>
                    <a:pt x="341" y="126"/>
                    <a:pt x="336" y="162"/>
                    <a:pt x="283" y="186"/>
                  </a:cubicBezTo>
                  <a:cubicBezTo>
                    <a:pt x="278" y="184"/>
                    <a:pt x="274" y="182"/>
                    <a:pt x="270" y="179"/>
                  </a:cubicBezTo>
                  <a:cubicBezTo>
                    <a:pt x="270" y="173"/>
                    <a:pt x="271" y="166"/>
                    <a:pt x="271" y="159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24" y="56"/>
                    <a:pt x="224" y="56"/>
                    <a:pt x="224" y="56"/>
                  </a:cubicBezTo>
                  <a:cubicBezTo>
                    <a:pt x="224" y="18"/>
                    <a:pt x="224" y="18"/>
                    <a:pt x="224" y="18"/>
                  </a:cubicBezTo>
                  <a:cubicBezTo>
                    <a:pt x="283" y="18"/>
                    <a:pt x="283" y="18"/>
                    <a:pt x="283" y="18"/>
                  </a:cubicBezTo>
                  <a:cubicBezTo>
                    <a:pt x="341" y="18"/>
                    <a:pt x="341" y="18"/>
                    <a:pt x="341" y="18"/>
                  </a:cubicBezTo>
                  <a:lnTo>
                    <a:pt x="341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1" name="Group 30"/>
            <p:cNvGrpSpPr/>
            <p:nvPr userDrawn="1"/>
          </p:nvGrpSpPr>
          <p:grpSpPr>
            <a:xfrm>
              <a:off x="120650" y="6299200"/>
              <a:ext cx="420688" cy="187326"/>
              <a:chOff x="120650" y="6299200"/>
              <a:chExt cx="420688" cy="187326"/>
            </a:xfrm>
            <a:grpFill/>
          </p:grpSpPr>
          <p:sp>
            <p:nvSpPr>
              <p:cNvPr id="32" name="Freeform 10"/>
              <p:cNvSpPr>
                <a:spLocks noChangeAspect="1"/>
              </p:cNvSpPr>
              <p:nvPr userDrawn="1"/>
            </p:nvSpPr>
            <p:spPr bwMode="auto">
              <a:xfrm>
                <a:off x="206375" y="6405563"/>
                <a:ext cx="63500" cy="79375"/>
              </a:xfrm>
              <a:custGeom>
                <a:avLst/>
                <a:gdLst>
                  <a:gd name="T0" fmla="*/ 6 w 76"/>
                  <a:gd name="T1" fmla="*/ 96 h 96"/>
                  <a:gd name="T2" fmla="*/ 6 w 76"/>
                  <a:gd name="T3" fmla="*/ 92 h 96"/>
                  <a:gd name="T4" fmla="*/ 12 w 76"/>
                  <a:gd name="T5" fmla="*/ 89 h 96"/>
                  <a:gd name="T6" fmla="*/ 13 w 76"/>
                  <a:gd name="T7" fmla="*/ 88 h 96"/>
                  <a:gd name="T8" fmla="*/ 13 w 76"/>
                  <a:gd name="T9" fmla="*/ 80 h 96"/>
                  <a:gd name="T10" fmla="*/ 14 w 76"/>
                  <a:gd name="T11" fmla="*/ 68 h 96"/>
                  <a:gd name="T12" fmla="*/ 14 w 76"/>
                  <a:gd name="T13" fmla="*/ 32 h 96"/>
                  <a:gd name="T14" fmla="*/ 13 w 76"/>
                  <a:gd name="T15" fmla="*/ 14 h 96"/>
                  <a:gd name="T16" fmla="*/ 12 w 76"/>
                  <a:gd name="T17" fmla="*/ 6 h 96"/>
                  <a:gd name="T18" fmla="*/ 10 w 76"/>
                  <a:gd name="T19" fmla="*/ 5 h 96"/>
                  <a:gd name="T20" fmla="*/ 0 w 76"/>
                  <a:gd name="T21" fmla="*/ 4 h 96"/>
                  <a:gd name="T22" fmla="*/ 0 w 76"/>
                  <a:gd name="T23" fmla="*/ 0 h 96"/>
                  <a:gd name="T24" fmla="*/ 21 w 76"/>
                  <a:gd name="T25" fmla="*/ 0 h 96"/>
                  <a:gd name="T26" fmla="*/ 41 w 76"/>
                  <a:gd name="T27" fmla="*/ 0 h 96"/>
                  <a:gd name="T28" fmla="*/ 41 w 76"/>
                  <a:gd name="T29" fmla="*/ 4 h 96"/>
                  <a:gd name="T30" fmla="*/ 31 w 76"/>
                  <a:gd name="T31" fmla="*/ 5 h 96"/>
                  <a:gd name="T32" fmla="*/ 29 w 76"/>
                  <a:gd name="T33" fmla="*/ 6 h 96"/>
                  <a:gd name="T34" fmla="*/ 28 w 76"/>
                  <a:gd name="T35" fmla="*/ 13 h 96"/>
                  <a:gd name="T36" fmla="*/ 27 w 76"/>
                  <a:gd name="T37" fmla="*/ 32 h 96"/>
                  <a:gd name="T38" fmla="*/ 27 w 76"/>
                  <a:gd name="T39" fmla="*/ 78 h 96"/>
                  <a:gd name="T40" fmla="*/ 28 w 76"/>
                  <a:gd name="T41" fmla="*/ 89 h 96"/>
                  <a:gd name="T42" fmla="*/ 39 w 76"/>
                  <a:gd name="T43" fmla="*/ 90 h 96"/>
                  <a:gd name="T44" fmla="*/ 67 w 76"/>
                  <a:gd name="T45" fmla="*/ 87 h 96"/>
                  <a:gd name="T46" fmla="*/ 69 w 76"/>
                  <a:gd name="T47" fmla="*/ 82 h 96"/>
                  <a:gd name="T48" fmla="*/ 72 w 76"/>
                  <a:gd name="T49" fmla="*/ 71 h 96"/>
                  <a:gd name="T50" fmla="*/ 76 w 76"/>
                  <a:gd name="T51" fmla="*/ 71 h 96"/>
                  <a:gd name="T52" fmla="*/ 73 w 76"/>
                  <a:gd name="T53" fmla="*/ 95 h 96"/>
                  <a:gd name="T54" fmla="*/ 69 w 76"/>
                  <a:gd name="T55" fmla="*/ 96 h 96"/>
                  <a:gd name="T56" fmla="*/ 57 w 76"/>
                  <a:gd name="T57" fmla="*/ 96 h 96"/>
                  <a:gd name="T58" fmla="*/ 20 w 76"/>
                  <a:gd name="T59" fmla="*/ 95 h 96"/>
                  <a:gd name="T60" fmla="*/ 6 w 76"/>
                  <a:gd name="T6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6" h="96">
                    <a:moveTo>
                      <a:pt x="6" y="96"/>
                    </a:moveTo>
                    <a:cubicBezTo>
                      <a:pt x="6" y="92"/>
                      <a:pt x="6" y="92"/>
                      <a:pt x="6" y="92"/>
                    </a:cubicBezTo>
                    <a:cubicBezTo>
                      <a:pt x="9" y="91"/>
                      <a:pt x="11" y="90"/>
                      <a:pt x="12" y="89"/>
                    </a:cubicBezTo>
                    <a:cubicBezTo>
                      <a:pt x="12" y="89"/>
                      <a:pt x="12" y="88"/>
                      <a:pt x="13" y="88"/>
                    </a:cubicBezTo>
                    <a:cubicBezTo>
                      <a:pt x="13" y="86"/>
                      <a:pt x="13" y="84"/>
                      <a:pt x="13" y="80"/>
                    </a:cubicBezTo>
                    <a:cubicBezTo>
                      <a:pt x="14" y="73"/>
                      <a:pt x="14" y="70"/>
                      <a:pt x="14" y="68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4" y="20"/>
                      <a:pt x="13" y="14"/>
                    </a:cubicBezTo>
                    <a:cubicBezTo>
                      <a:pt x="13" y="10"/>
                      <a:pt x="13" y="7"/>
                      <a:pt x="12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9" y="4"/>
                      <a:pt x="5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18" y="0"/>
                      <a:pt x="21" y="0"/>
                    </a:cubicBezTo>
                    <a:cubicBezTo>
                      <a:pt x="24" y="0"/>
                      <a:pt x="31" y="0"/>
                      <a:pt x="41" y="0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36" y="4"/>
                      <a:pt x="32" y="4"/>
                      <a:pt x="31" y="5"/>
                    </a:cubicBezTo>
                    <a:cubicBezTo>
                      <a:pt x="30" y="5"/>
                      <a:pt x="29" y="6"/>
                      <a:pt x="29" y="6"/>
                    </a:cubicBezTo>
                    <a:cubicBezTo>
                      <a:pt x="28" y="7"/>
                      <a:pt x="28" y="9"/>
                      <a:pt x="28" y="13"/>
                    </a:cubicBezTo>
                    <a:cubicBezTo>
                      <a:pt x="27" y="14"/>
                      <a:pt x="27" y="20"/>
                      <a:pt x="27" y="32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7" y="82"/>
                      <a:pt x="27" y="86"/>
                      <a:pt x="28" y="89"/>
                    </a:cubicBezTo>
                    <a:cubicBezTo>
                      <a:pt x="33" y="89"/>
                      <a:pt x="33" y="90"/>
                      <a:pt x="39" y="90"/>
                    </a:cubicBezTo>
                    <a:cubicBezTo>
                      <a:pt x="52" y="90"/>
                      <a:pt x="62" y="89"/>
                      <a:pt x="67" y="87"/>
                    </a:cubicBezTo>
                    <a:cubicBezTo>
                      <a:pt x="68" y="86"/>
                      <a:pt x="68" y="84"/>
                      <a:pt x="69" y="82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76" y="71"/>
                      <a:pt x="76" y="71"/>
                      <a:pt x="76" y="71"/>
                    </a:cubicBezTo>
                    <a:cubicBezTo>
                      <a:pt x="75" y="78"/>
                      <a:pt x="74" y="86"/>
                      <a:pt x="73" y="95"/>
                    </a:cubicBezTo>
                    <a:cubicBezTo>
                      <a:pt x="71" y="95"/>
                      <a:pt x="70" y="95"/>
                      <a:pt x="69" y="96"/>
                    </a:cubicBezTo>
                    <a:cubicBezTo>
                      <a:pt x="66" y="96"/>
                      <a:pt x="63" y="96"/>
                      <a:pt x="57" y="96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15" y="95"/>
                      <a:pt x="11" y="95"/>
                      <a:pt x="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3" name="Freeform 11"/>
              <p:cNvSpPr>
                <a:spLocks noChangeAspect="1" noEditPoints="1"/>
              </p:cNvSpPr>
              <p:nvPr userDrawn="1"/>
            </p:nvSpPr>
            <p:spPr bwMode="auto">
              <a:xfrm>
                <a:off x="276225" y="6405563"/>
                <a:ext cx="34925" cy="79375"/>
              </a:xfrm>
              <a:custGeom>
                <a:avLst/>
                <a:gdLst>
                  <a:gd name="T0" fmla="*/ 42 w 42"/>
                  <a:gd name="T1" fmla="*/ 91 h 96"/>
                  <a:gd name="T2" fmla="*/ 42 w 42"/>
                  <a:gd name="T3" fmla="*/ 96 h 96"/>
                  <a:gd name="T4" fmla="*/ 22 w 42"/>
                  <a:gd name="T5" fmla="*/ 95 h 96"/>
                  <a:gd name="T6" fmla="*/ 0 w 42"/>
                  <a:gd name="T7" fmla="*/ 96 h 96"/>
                  <a:gd name="T8" fmla="*/ 0 w 42"/>
                  <a:gd name="T9" fmla="*/ 91 h 96"/>
                  <a:gd name="T10" fmla="*/ 10 w 42"/>
                  <a:gd name="T11" fmla="*/ 91 h 96"/>
                  <a:gd name="T12" fmla="*/ 13 w 42"/>
                  <a:gd name="T13" fmla="*/ 89 h 96"/>
                  <a:gd name="T14" fmla="*/ 14 w 42"/>
                  <a:gd name="T15" fmla="*/ 83 h 96"/>
                  <a:gd name="T16" fmla="*/ 14 w 42"/>
                  <a:gd name="T17" fmla="*/ 63 h 96"/>
                  <a:gd name="T18" fmla="*/ 14 w 42"/>
                  <a:gd name="T19" fmla="*/ 32 h 96"/>
                  <a:gd name="T20" fmla="*/ 14 w 42"/>
                  <a:gd name="T21" fmla="*/ 14 h 96"/>
                  <a:gd name="T22" fmla="*/ 13 w 42"/>
                  <a:gd name="T23" fmla="*/ 6 h 96"/>
                  <a:gd name="T24" fmla="*/ 10 w 42"/>
                  <a:gd name="T25" fmla="*/ 5 h 96"/>
                  <a:gd name="T26" fmla="*/ 0 w 42"/>
                  <a:gd name="T27" fmla="*/ 4 h 96"/>
                  <a:gd name="T28" fmla="*/ 0 w 42"/>
                  <a:gd name="T29" fmla="*/ 0 h 96"/>
                  <a:gd name="T30" fmla="*/ 21 w 42"/>
                  <a:gd name="T31" fmla="*/ 0 h 96"/>
                  <a:gd name="T32" fmla="*/ 42 w 42"/>
                  <a:gd name="T33" fmla="*/ 0 h 96"/>
                  <a:gd name="T34" fmla="*/ 42 w 42"/>
                  <a:gd name="T35" fmla="*/ 4 h 96"/>
                  <a:gd name="T36" fmla="*/ 32 w 42"/>
                  <a:gd name="T37" fmla="*/ 5 h 96"/>
                  <a:gd name="T38" fmla="*/ 29 w 42"/>
                  <a:gd name="T39" fmla="*/ 6 h 96"/>
                  <a:gd name="T40" fmla="*/ 28 w 42"/>
                  <a:gd name="T41" fmla="*/ 13 h 96"/>
                  <a:gd name="T42" fmla="*/ 28 w 42"/>
                  <a:gd name="T43" fmla="*/ 32 h 96"/>
                  <a:gd name="T44" fmla="*/ 28 w 42"/>
                  <a:gd name="T45" fmla="*/ 63 h 96"/>
                  <a:gd name="T46" fmla="*/ 28 w 42"/>
                  <a:gd name="T47" fmla="*/ 81 h 96"/>
                  <a:gd name="T48" fmla="*/ 29 w 42"/>
                  <a:gd name="T49" fmla="*/ 89 h 96"/>
                  <a:gd name="T50" fmla="*/ 32 w 42"/>
                  <a:gd name="T51" fmla="*/ 91 h 96"/>
                  <a:gd name="T52" fmla="*/ 42 w 42"/>
                  <a:gd name="T53" fmla="*/ 91 h 96"/>
                  <a:gd name="T54" fmla="*/ 28 w 42"/>
                  <a:gd name="T55" fmla="*/ 13 h 96"/>
                  <a:gd name="T56" fmla="*/ 28 w 42"/>
                  <a:gd name="T57" fmla="*/ 32 h 96"/>
                  <a:gd name="T58" fmla="*/ 28 w 42"/>
                  <a:gd name="T59" fmla="*/ 6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2" h="96">
                    <a:moveTo>
                      <a:pt x="42" y="91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32" y="95"/>
                      <a:pt x="25" y="95"/>
                      <a:pt x="22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6" y="91"/>
                      <a:pt x="9" y="91"/>
                      <a:pt x="10" y="91"/>
                    </a:cubicBezTo>
                    <a:cubicBezTo>
                      <a:pt x="12" y="90"/>
                      <a:pt x="12" y="90"/>
                      <a:pt x="13" y="89"/>
                    </a:cubicBezTo>
                    <a:cubicBezTo>
                      <a:pt x="13" y="88"/>
                      <a:pt x="14" y="86"/>
                      <a:pt x="14" y="83"/>
                    </a:cubicBezTo>
                    <a:cubicBezTo>
                      <a:pt x="14" y="82"/>
                      <a:pt x="14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4" y="20"/>
                      <a:pt x="14" y="14"/>
                    </a:cubicBezTo>
                    <a:cubicBezTo>
                      <a:pt x="14" y="10"/>
                      <a:pt x="13" y="7"/>
                      <a:pt x="13" y="6"/>
                    </a:cubicBezTo>
                    <a:cubicBezTo>
                      <a:pt x="12" y="6"/>
                      <a:pt x="12" y="5"/>
                      <a:pt x="10" y="5"/>
                    </a:cubicBezTo>
                    <a:cubicBezTo>
                      <a:pt x="9" y="4"/>
                      <a:pt x="6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6" y="0"/>
                      <a:pt x="21" y="0"/>
                    </a:cubicBezTo>
                    <a:cubicBezTo>
                      <a:pt x="26" y="0"/>
                      <a:pt x="33" y="0"/>
                      <a:pt x="42" y="0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36" y="4"/>
                      <a:pt x="33" y="4"/>
                      <a:pt x="32" y="5"/>
                    </a:cubicBezTo>
                    <a:cubicBezTo>
                      <a:pt x="30" y="5"/>
                      <a:pt x="30" y="6"/>
                      <a:pt x="29" y="6"/>
                    </a:cubicBezTo>
                    <a:cubicBezTo>
                      <a:pt x="29" y="7"/>
                      <a:pt x="28" y="9"/>
                      <a:pt x="28" y="13"/>
                    </a:cubicBezTo>
                    <a:cubicBezTo>
                      <a:pt x="28" y="14"/>
                      <a:pt x="28" y="20"/>
                      <a:pt x="28" y="3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9"/>
                      <a:pt x="28" y="75"/>
                      <a:pt x="28" y="81"/>
                    </a:cubicBezTo>
                    <a:cubicBezTo>
                      <a:pt x="28" y="86"/>
                      <a:pt x="28" y="88"/>
                      <a:pt x="29" y="89"/>
                    </a:cubicBezTo>
                    <a:cubicBezTo>
                      <a:pt x="29" y="90"/>
                      <a:pt x="30" y="90"/>
                      <a:pt x="32" y="91"/>
                    </a:cubicBezTo>
                    <a:cubicBezTo>
                      <a:pt x="33" y="91"/>
                      <a:pt x="36" y="91"/>
                      <a:pt x="42" y="91"/>
                    </a:cubicBezTo>
                    <a:close/>
                    <a:moveTo>
                      <a:pt x="28" y="13"/>
                    </a:moveTo>
                    <a:cubicBezTo>
                      <a:pt x="28" y="14"/>
                      <a:pt x="28" y="20"/>
                      <a:pt x="28" y="32"/>
                    </a:cubicBezTo>
                    <a:cubicBezTo>
                      <a:pt x="28" y="63"/>
                      <a:pt x="28" y="63"/>
                      <a:pt x="28" y="63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4" name="Freeform 12"/>
              <p:cNvSpPr>
                <a:spLocks noChangeAspect="1"/>
              </p:cNvSpPr>
              <p:nvPr userDrawn="1"/>
            </p:nvSpPr>
            <p:spPr bwMode="auto">
              <a:xfrm>
                <a:off x="323850" y="6405563"/>
                <a:ext cx="90488" cy="80963"/>
              </a:xfrm>
              <a:custGeom>
                <a:avLst/>
                <a:gdLst>
                  <a:gd name="T0" fmla="*/ 0 w 111"/>
                  <a:gd name="T1" fmla="*/ 96 h 98"/>
                  <a:gd name="T2" fmla="*/ 0 w 111"/>
                  <a:gd name="T3" fmla="*/ 91 h 98"/>
                  <a:gd name="T4" fmla="*/ 10 w 111"/>
                  <a:gd name="T5" fmla="*/ 90 h 98"/>
                  <a:gd name="T6" fmla="*/ 11 w 111"/>
                  <a:gd name="T7" fmla="*/ 89 h 98"/>
                  <a:gd name="T8" fmla="*/ 12 w 111"/>
                  <a:gd name="T9" fmla="*/ 82 h 98"/>
                  <a:gd name="T10" fmla="*/ 13 w 111"/>
                  <a:gd name="T11" fmla="*/ 67 h 98"/>
                  <a:gd name="T12" fmla="*/ 13 w 111"/>
                  <a:gd name="T13" fmla="*/ 12 h 98"/>
                  <a:gd name="T14" fmla="*/ 13 w 111"/>
                  <a:gd name="T15" fmla="*/ 9 h 98"/>
                  <a:gd name="T16" fmla="*/ 10 w 111"/>
                  <a:gd name="T17" fmla="*/ 6 h 98"/>
                  <a:gd name="T18" fmla="*/ 7 w 111"/>
                  <a:gd name="T19" fmla="*/ 4 h 98"/>
                  <a:gd name="T20" fmla="*/ 0 w 111"/>
                  <a:gd name="T21" fmla="*/ 4 h 98"/>
                  <a:gd name="T22" fmla="*/ 0 w 111"/>
                  <a:gd name="T23" fmla="*/ 0 h 98"/>
                  <a:gd name="T24" fmla="*/ 15 w 111"/>
                  <a:gd name="T25" fmla="*/ 0 h 98"/>
                  <a:gd name="T26" fmla="*/ 26 w 111"/>
                  <a:gd name="T27" fmla="*/ 0 h 98"/>
                  <a:gd name="T28" fmla="*/ 34 w 111"/>
                  <a:gd name="T29" fmla="*/ 11 h 98"/>
                  <a:gd name="T30" fmla="*/ 49 w 111"/>
                  <a:gd name="T31" fmla="*/ 28 h 98"/>
                  <a:gd name="T32" fmla="*/ 70 w 111"/>
                  <a:gd name="T33" fmla="*/ 52 h 98"/>
                  <a:gd name="T34" fmla="*/ 86 w 111"/>
                  <a:gd name="T35" fmla="*/ 71 h 98"/>
                  <a:gd name="T36" fmla="*/ 92 w 111"/>
                  <a:gd name="T37" fmla="*/ 78 h 98"/>
                  <a:gd name="T38" fmla="*/ 92 w 111"/>
                  <a:gd name="T39" fmla="*/ 29 h 98"/>
                  <a:gd name="T40" fmla="*/ 92 w 111"/>
                  <a:gd name="T41" fmla="*/ 13 h 98"/>
                  <a:gd name="T42" fmla="*/ 91 w 111"/>
                  <a:gd name="T43" fmla="*/ 6 h 98"/>
                  <a:gd name="T44" fmla="*/ 90 w 111"/>
                  <a:gd name="T45" fmla="*/ 5 h 98"/>
                  <a:gd name="T46" fmla="*/ 80 w 111"/>
                  <a:gd name="T47" fmla="*/ 4 h 98"/>
                  <a:gd name="T48" fmla="*/ 80 w 111"/>
                  <a:gd name="T49" fmla="*/ 0 h 98"/>
                  <a:gd name="T50" fmla="*/ 97 w 111"/>
                  <a:gd name="T51" fmla="*/ 0 h 98"/>
                  <a:gd name="T52" fmla="*/ 111 w 111"/>
                  <a:gd name="T53" fmla="*/ 0 h 98"/>
                  <a:gd name="T54" fmla="*/ 111 w 111"/>
                  <a:gd name="T55" fmla="*/ 4 h 98"/>
                  <a:gd name="T56" fmla="*/ 102 w 111"/>
                  <a:gd name="T57" fmla="*/ 5 h 98"/>
                  <a:gd name="T58" fmla="*/ 100 w 111"/>
                  <a:gd name="T59" fmla="*/ 6 h 98"/>
                  <a:gd name="T60" fmla="*/ 99 w 111"/>
                  <a:gd name="T61" fmla="*/ 13 h 98"/>
                  <a:gd name="T62" fmla="*/ 99 w 111"/>
                  <a:gd name="T63" fmla="*/ 29 h 98"/>
                  <a:gd name="T64" fmla="*/ 99 w 111"/>
                  <a:gd name="T65" fmla="*/ 61 h 98"/>
                  <a:gd name="T66" fmla="*/ 99 w 111"/>
                  <a:gd name="T67" fmla="*/ 98 h 98"/>
                  <a:gd name="T68" fmla="*/ 92 w 111"/>
                  <a:gd name="T69" fmla="*/ 98 h 98"/>
                  <a:gd name="T70" fmla="*/ 91 w 111"/>
                  <a:gd name="T71" fmla="*/ 96 h 98"/>
                  <a:gd name="T72" fmla="*/ 89 w 111"/>
                  <a:gd name="T73" fmla="*/ 95 h 98"/>
                  <a:gd name="T74" fmla="*/ 87 w 111"/>
                  <a:gd name="T75" fmla="*/ 93 h 98"/>
                  <a:gd name="T76" fmla="*/ 78 w 111"/>
                  <a:gd name="T77" fmla="*/ 83 h 98"/>
                  <a:gd name="T78" fmla="*/ 69 w 111"/>
                  <a:gd name="T79" fmla="*/ 72 h 98"/>
                  <a:gd name="T80" fmla="*/ 19 w 111"/>
                  <a:gd name="T81" fmla="*/ 14 h 98"/>
                  <a:gd name="T82" fmla="*/ 19 w 111"/>
                  <a:gd name="T83" fmla="*/ 66 h 98"/>
                  <a:gd name="T84" fmla="*/ 20 w 111"/>
                  <a:gd name="T85" fmla="*/ 82 h 98"/>
                  <a:gd name="T86" fmla="*/ 20 w 111"/>
                  <a:gd name="T87" fmla="*/ 89 h 98"/>
                  <a:gd name="T88" fmla="*/ 22 w 111"/>
                  <a:gd name="T89" fmla="*/ 90 h 98"/>
                  <a:gd name="T90" fmla="*/ 32 w 111"/>
                  <a:gd name="T91" fmla="*/ 91 h 98"/>
                  <a:gd name="T92" fmla="*/ 32 w 111"/>
                  <a:gd name="T93" fmla="*/ 96 h 98"/>
                  <a:gd name="T94" fmla="*/ 18 w 111"/>
                  <a:gd name="T95" fmla="*/ 95 h 98"/>
                  <a:gd name="T96" fmla="*/ 0 w 111"/>
                  <a:gd name="T97" fmla="*/ 9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1" h="98">
                    <a:moveTo>
                      <a:pt x="0" y="96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0"/>
                    </a:cubicBezTo>
                    <a:cubicBezTo>
                      <a:pt x="11" y="90"/>
                      <a:pt x="11" y="90"/>
                      <a:pt x="11" y="89"/>
                    </a:cubicBezTo>
                    <a:cubicBezTo>
                      <a:pt x="12" y="88"/>
                      <a:pt x="12" y="86"/>
                      <a:pt x="12" y="82"/>
                    </a:cubicBezTo>
                    <a:cubicBezTo>
                      <a:pt x="13" y="76"/>
                      <a:pt x="13" y="71"/>
                      <a:pt x="13" y="67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9" y="5"/>
                      <a:pt x="8" y="5"/>
                      <a:pt x="7" y="4"/>
                    </a:cubicBezTo>
                    <a:cubicBezTo>
                      <a:pt x="6" y="4"/>
                      <a:pt x="3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13" y="0"/>
                      <a:pt x="15" y="0"/>
                    </a:cubicBezTo>
                    <a:cubicBezTo>
                      <a:pt x="19" y="0"/>
                      <a:pt x="22" y="0"/>
                      <a:pt x="26" y="0"/>
                    </a:cubicBezTo>
                    <a:cubicBezTo>
                      <a:pt x="30" y="5"/>
                      <a:pt x="32" y="8"/>
                      <a:pt x="34" y="11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6" y="60"/>
                      <a:pt x="82" y="66"/>
                      <a:pt x="86" y="71"/>
                    </a:cubicBezTo>
                    <a:cubicBezTo>
                      <a:pt x="88" y="74"/>
                      <a:pt x="91" y="76"/>
                      <a:pt x="92" y="78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4"/>
                      <a:pt x="92" y="19"/>
                      <a:pt x="92" y="13"/>
                    </a:cubicBezTo>
                    <a:cubicBezTo>
                      <a:pt x="92" y="9"/>
                      <a:pt x="91" y="7"/>
                      <a:pt x="91" y="6"/>
                    </a:cubicBezTo>
                    <a:cubicBezTo>
                      <a:pt x="91" y="6"/>
                      <a:pt x="90" y="5"/>
                      <a:pt x="90" y="5"/>
                    </a:cubicBezTo>
                    <a:cubicBezTo>
                      <a:pt x="88" y="4"/>
                      <a:pt x="85" y="4"/>
                      <a:pt x="80" y="4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5" y="0"/>
                      <a:pt x="91" y="0"/>
                      <a:pt x="97" y="0"/>
                    </a:cubicBezTo>
                    <a:cubicBezTo>
                      <a:pt x="102" y="0"/>
                      <a:pt x="107" y="0"/>
                      <a:pt x="111" y="0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6" y="4"/>
                      <a:pt x="103" y="4"/>
                      <a:pt x="102" y="5"/>
                    </a:cubicBezTo>
                    <a:cubicBezTo>
                      <a:pt x="101" y="5"/>
                      <a:pt x="101" y="6"/>
                      <a:pt x="100" y="6"/>
                    </a:cubicBezTo>
                    <a:cubicBezTo>
                      <a:pt x="100" y="7"/>
                      <a:pt x="99" y="10"/>
                      <a:pt x="99" y="13"/>
                    </a:cubicBezTo>
                    <a:cubicBezTo>
                      <a:pt x="99" y="19"/>
                      <a:pt x="99" y="24"/>
                      <a:pt x="99" y="29"/>
                    </a:cubicBezTo>
                    <a:cubicBezTo>
                      <a:pt x="99" y="61"/>
                      <a:pt x="99" y="61"/>
                      <a:pt x="99" y="61"/>
                    </a:cubicBezTo>
                    <a:cubicBezTo>
                      <a:pt x="99" y="68"/>
                      <a:pt x="99" y="80"/>
                      <a:pt x="99" y="98"/>
                    </a:cubicBezTo>
                    <a:cubicBezTo>
                      <a:pt x="92" y="98"/>
                      <a:pt x="92" y="98"/>
                      <a:pt x="92" y="98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0" y="96"/>
                      <a:pt x="90" y="95"/>
                      <a:pt x="89" y="95"/>
                    </a:cubicBezTo>
                    <a:cubicBezTo>
                      <a:pt x="89" y="95"/>
                      <a:pt x="88" y="94"/>
                      <a:pt x="87" y="93"/>
                    </a:cubicBezTo>
                    <a:cubicBezTo>
                      <a:pt x="83" y="88"/>
                      <a:pt x="80" y="85"/>
                      <a:pt x="78" y="83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9" y="71"/>
                      <a:pt x="19" y="76"/>
                      <a:pt x="20" y="82"/>
                    </a:cubicBezTo>
                    <a:cubicBezTo>
                      <a:pt x="20" y="86"/>
                      <a:pt x="20" y="88"/>
                      <a:pt x="20" y="89"/>
                    </a:cubicBezTo>
                    <a:cubicBezTo>
                      <a:pt x="21" y="90"/>
                      <a:pt x="21" y="90"/>
                      <a:pt x="22" y="90"/>
                    </a:cubicBezTo>
                    <a:cubicBezTo>
                      <a:pt x="23" y="91"/>
                      <a:pt x="27" y="91"/>
                      <a:pt x="32" y="91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28" y="95"/>
                      <a:pt x="23" y="95"/>
                      <a:pt x="18" y="95"/>
                    </a:cubicBezTo>
                    <a:cubicBezTo>
                      <a:pt x="13" y="95"/>
                      <a:pt x="7" y="95"/>
                      <a:pt x="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5" name="Freeform 13"/>
              <p:cNvSpPr>
                <a:spLocks noChangeAspect="1"/>
              </p:cNvSpPr>
              <p:nvPr userDrawn="1"/>
            </p:nvSpPr>
            <p:spPr bwMode="auto">
              <a:xfrm>
                <a:off x="425450" y="6405563"/>
                <a:ext cx="33338" cy="79375"/>
              </a:xfrm>
              <a:custGeom>
                <a:avLst/>
                <a:gdLst>
                  <a:gd name="T0" fmla="*/ 41 w 41"/>
                  <a:gd name="T1" fmla="*/ 91 h 96"/>
                  <a:gd name="T2" fmla="*/ 41 w 41"/>
                  <a:gd name="T3" fmla="*/ 96 h 96"/>
                  <a:gd name="T4" fmla="*/ 21 w 41"/>
                  <a:gd name="T5" fmla="*/ 95 h 96"/>
                  <a:gd name="T6" fmla="*/ 0 w 41"/>
                  <a:gd name="T7" fmla="*/ 96 h 96"/>
                  <a:gd name="T8" fmla="*/ 0 w 41"/>
                  <a:gd name="T9" fmla="*/ 91 h 96"/>
                  <a:gd name="T10" fmla="*/ 10 w 41"/>
                  <a:gd name="T11" fmla="*/ 91 h 96"/>
                  <a:gd name="T12" fmla="*/ 12 w 41"/>
                  <a:gd name="T13" fmla="*/ 89 h 96"/>
                  <a:gd name="T14" fmla="*/ 13 w 41"/>
                  <a:gd name="T15" fmla="*/ 83 h 96"/>
                  <a:gd name="T16" fmla="*/ 14 w 41"/>
                  <a:gd name="T17" fmla="*/ 63 h 96"/>
                  <a:gd name="T18" fmla="*/ 14 w 41"/>
                  <a:gd name="T19" fmla="*/ 32 h 96"/>
                  <a:gd name="T20" fmla="*/ 13 w 41"/>
                  <a:gd name="T21" fmla="*/ 14 h 96"/>
                  <a:gd name="T22" fmla="*/ 12 w 41"/>
                  <a:gd name="T23" fmla="*/ 6 h 96"/>
                  <a:gd name="T24" fmla="*/ 10 w 41"/>
                  <a:gd name="T25" fmla="*/ 5 h 96"/>
                  <a:gd name="T26" fmla="*/ 0 w 41"/>
                  <a:gd name="T27" fmla="*/ 4 h 96"/>
                  <a:gd name="T28" fmla="*/ 0 w 41"/>
                  <a:gd name="T29" fmla="*/ 0 h 96"/>
                  <a:gd name="T30" fmla="*/ 20 w 41"/>
                  <a:gd name="T31" fmla="*/ 0 h 96"/>
                  <a:gd name="T32" fmla="*/ 41 w 41"/>
                  <a:gd name="T33" fmla="*/ 0 h 96"/>
                  <a:gd name="T34" fmla="*/ 41 w 41"/>
                  <a:gd name="T35" fmla="*/ 4 h 96"/>
                  <a:gd name="T36" fmla="*/ 31 w 41"/>
                  <a:gd name="T37" fmla="*/ 5 h 96"/>
                  <a:gd name="T38" fmla="*/ 28 w 41"/>
                  <a:gd name="T39" fmla="*/ 6 h 96"/>
                  <a:gd name="T40" fmla="*/ 27 w 41"/>
                  <a:gd name="T41" fmla="*/ 13 h 96"/>
                  <a:gd name="T42" fmla="*/ 27 w 41"/>
                  <a:gd name="T43" fmla="*/ 32 h 96"/>
                  <a:gd name="T44" fmla="*/ 27 w 41"/>
                  <a:gd name="T45" fmla="*/ 63 h 96"/>
                  <a:gd name="T46" fmla="*/ 27 w 41"/>
                  <a:gd name="T47" fmla="*/ 81 h 96"/>
                  <a:gd name="T48" fmla="*/ 28 w 41"/>
                  <a:gd name="T49" fmla="*/ 89 h 96"/>
                  <a:gd name="T50" fmla="*/ 31 w 41"/>
                  <a:gd name="T51" fmla="*/ 91 h 96"/>
                  <a:gd name="T52" fmla="*/ 41 w 41"/>
                  <a:gd name="T53" fmla="*/ 9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1" h="96">
                    <a:moveTo>
                      <a:pt x="41" y="91"/>
                    </a:moveTo>
                    <a:cubicBezTo>
                      <a:pt x="41" y="96"/>
                      <a:pt x="41" y="96"/>
                      <a:pt x="41" y="96"/>
                    </a:cubicBezTo>
                    <a:cubicBezTo>
                      <a:pt x="31" y="95"/>
                      <a:pt x="24" y="95"/>
                      <a:pt x="21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1"/>
                    </a:cubicBezTo>
                    <a:cubicBezTo>
                      <a:pt x="11" y="90"/>
                      <a:pt x="12" y="90"/>
                      <a:pt x="12" y="89"/>
                    </a:cubicBezTo>
                    <a:cubicBezTo>
                      <a:pt x="13" y="88"/>
                      <a:pt x="13" y="86"/>
                      <a:pt x="13" y="83"/>
                    </a:cubicBezTo>
                    <a:cubicBezTo>
                      <a:pt x="13" y="82"/>
                      <a:pt x="13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3" y="20"/>
                      <a:pt x="13" y="14"/>
                    </a:cubicBezTo>
                    <a:cubicBezTo>
                      <a:pt x="13" y="10"/>
                      <a:pt x="13" y="7"/>
                      <a:pt x="12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8" y="4"/>
                      <a:pt x="5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5" y="0"/>
                      <a:pt x="20" y="0"/>
                    </a:cubicBezTo>
                    <a:cubicBezTo>
                      <a:pt x="25" y="0"/>
                      <a:pt x="32" y="0"/>
                      <a:pt x="41" y="0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35" y="4"/>
                      <a:pt x="32" y="4"/>
                      <a:pt x="31" y="5"/>
                    </a:cubicBezTo>
                    <a:cubicBezTo>
                      <a:pt x="30" y="5"/>
                      <a:pt x="29" y="6"/>
                      <a:pt x="28" y="6"/>
                    </a:cubicBezTo>
                    <a:cubicBezTo>
                      <a:pt x="28" y="7"/>
                      <a:pt x="27" y="9"/>
                      <a:pt x="27" y="13"/>
                    </a:cubicBezTo>
                    <a:cubicBezTo>
                      <a:pt x="27" y="14"/>
                      <a:pt x="27" y="20"/>
                      <a:pt x="27" y="32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7" y="69"/>
                      <a:pt x="27" y="75"/>
                      <a:pt x="27" y="81"/>
                    </a:cubicBezTo>
                    <a:cubicBezTo>
                      <a:pt x="27" y="86"/>
                      <a:pt x="28" y="88"/>
                      <a:pt x="28" y="89"/>
                    </a:cubicBezTo>
                    <a:cubicBezTo>
                      <a:pt x="29" y="90"/>
                      <a:pt x="30" y="90"/>
                      <a:pt x="31" y="91"/>
                    </a:cubicBezTo>
                    <a:cubicBezTo>
                      <a:pt x="32" y="91"/>
                      <a:pt x="35" y="91"/>
                      <a:pt x="4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" name="Freeform 14"/>
              <p:cNvSpPr>
                <a:spLocks noChangeAspect="1"/>
              </p:cNvSpPr>
              <p:nvPr userDrawn="1"/>
            </p:nvSpPr>
            <p:spPr bwMode="auto">
              <a:xfrm>
                <a:off x="463550" y="6403975"/>
                <a:ext cx="77788" cy="82550"/>
              </a:xfrm>
              <a:custGeom>
                <a:avLst/>
                <a:gdLst>
                  <a:gd name="T0" fmla="*/ 94 w 94"/>
                  <a:gd name="T1" fmla="*/ 86 h 100"/>
                  <a:gd name="T2" fmla="*/ 91 w 94"/>
                  <a:gd name="T3" fmla="*/ 92 h 100"/>
                  <a:gd name="T4" fmla="*/ 75 w 94"/>
                  <a:gd name="T5" fmla="*/ 98 h 100"/>
                  <a:gd name="T6" fmla="*/ 57 w 94"/>
                  <a:gd name="T7" fmla="*/ 100 h 100"/>
                  <a:gd name="T8" fmla="*/ 37 w 94"/>
                  <a:gd name="T9" fmla="*/ 97 h 100"/>
                  <a:gd name="T10" fmla="*/ 21 w 94"/>
                  <a:gd name="T11" fmla="*/ 89 h 100"/>
                  <a:gd name="T12" fmla="*/ 9 w 94"/>
                  <a:gd name="T13" fmla="*/ 78 h 100"/>
                  <a:gd name="T14" fmla="*/ 2 w 94"/>
                  <a:gd name="T15" fmla="*/ 65 h 100"/>
                  <a:gd name="T16" fmla="*/ 0 w 94"/>
                  <a:gd name="T17" fmla="*/ 50 h 100"/>
                  <a:gd name="T18" fmla="*/ 16 w 94"/>
                  <a:gd name="T19" fmla="*/ 14 h 100"/>
                  <a:gd name="T20" fmla="*/ 59 w 94"/>
                  <a:gd name="T21" fmla="*/ 0 h 100"/>
                  <a:gd name="T22" fmla="*/ 71 w 94"/>
                  <a:gd name="T23" fmla="*/ 1 h 100"/>
                  <a:gd name="T24" fmla="*/ 84 w 94"/>
                  <a:gd name="T25" fmla="*/ 3 h 100"/>
                  <a:gd name="T26" fmla="*/ 94 w 94"/>
                  <a:gd name="T27" fmla="*/ 6 h 100"/>
                  <a:gd name="T28" fmla="*/ 91 w 94"/>
                  <a:gd name="T29" fmla="*/ 13 h 100"/>
                  <a:gd name="T30" fmla="*/ 90 w 94"/>
                  <a:gd name="T31" fmla="*/ 26 h 100"/>
                  <a:gd name="T32" fmla="*/ 85 w 94"/>
                  <a:gd name="T33" fmla="*/ 26 h 100"/>
                  <a:gd name="T34" fmla="*/ 85 w 94"/>
                  <a:gd name="T35" fmla="*/ 18 h 100"/>
                  <a:gd name="T36" fmla="*/ 78 w 94"/>
                  <a:gd name="T37" fmla="*/ 9 h 100"/>
                  <a:gd name="T38" fmla="*/ 57 w 94"/>
                  <a:gd name="T39" fmla="*/ 5 h 100"/>
                  <a:gd name="T40" fmla="*/ 40 w 94"/>
                  <a:gd name="T41" fmla="*/ 8 h 100"/>
                  <a:gd name="T42" fmla="*/ 28 w 94"/>
                  <a:gd name="T43" fmla="*/ 15 h 100"/>
                  <a:gd name="T44" fmla="*/ 19 w 94"/>
                  <a:gd name="T45" fmla="*/ 28 h 100"/>
                  <a:gd name="T46" fmla="*/ 16 w 94"/>
                  <a:gd name="T47" fmla="*/ 47 h 100"/>
                  <a:gd name="T48" fmla="*/ 29 w 94"/>
                  <a:gd name="T49" fmla="*/ 80 h 100"/>
                  <a:gd name="T50" fmla="*/ 63 w 94"/>
                  <a:gd name="T51" fmla="*/ 92 h 100"/>
                  <a:gd name="T52" fmla="*/ 81 w 94"/>
                  <a:gd name="T53" fmla="*/ 90 h 100"/>
                  <a:gd name="T54" fmla="*/ 92 w 94"/>
                  <a:gd name="T55" fmla="*/ 84 h 100"/>
                  <a:gd name="T56" fmla="*/ 94 w 94"/>
                  <a:gd name="T57" fmla="*/ 8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" h="100">
                    <a:moveTo>
                      <a:pt x="94" y="86"/>
                    </a:moveTo>
                    <a:cubicBezTo>
                      <a:pt x="91" y="92"/>
                      <a:pt x="91" y="92"/>
                      <a:pt x="91" y="92"/>
                    </a:cubicBezTo>
                    <a:cubicBezTo>
                      <a:pt x="85" y="95"/>
                      <a:pt x="80" y="97"/>
                      <a:pt x="75" y="98"/>
                    </a:cubicBezTo>
                    <a:cubicBezTo>
                      <a:pt x="69" y="99"/>
                      <a:pt x="64" y="100"/>
                      <a:pt x="57" y="100"/>
                    </a:cubicBezTo>
                    <a:cubicBezTo>
                      <a:pt x="50" y="100"/>
                      <a:pt x="43" y="99"/>
                      <a:pt x="37" y="97"/>
                    </a:cubicBezTo>
                    <a:cubicBezTo>
                      <a:pt x="31" y="95"/>
                      <a:pt x="25" y="93"/>
                      <a:pt x="21" y="89"/>
                    </a:cubicBezTo>
                    <a:cubicBezTo>
                      <a:pt x="16" y="86"/>
                      <a:pt x="12" y="83"/>
                      <a:pt x="9" y="78"/>
                    </a:cubicBezTo>
                    <a:cubicBezTo>
                      <a:pt x="6" y="74"/>
                      <a:pt x="4" y="70"/>
                      <a:pt x="2" y="65"/>
                    </a:cubicBezTo>
                    <a:cubicBezTo>
                      <a:pt x="1" y="61"/>
                      <a:pt x="0" y="55"/>
                      <a:pt x="0" y="50"/>
                    </a:cubicBezTo>
                    <a:cubicBezTo>
                      <a:pt x="0" y="35"/>
                      <a:pt x="5" y="24"/>
                      <a:pt x="16" y="14"/>
                    </a:cubicBezTo>
                    <a:cubicBezTo>
                      <a:pt x="26" y="5"/>
                      <a:pt x="41" y="0"/>
                      <a:pt x="59" y="0"/>
                    </a:cubicBezTo>
                    <a:cubicBezTo>
                      <a:pt x="63" y="0"/>
                      <a:pt x="67" y="0"/>
                      <a:pt x="71" y="1"/>
                    </a:cubicBezTo>
                    <a:cubicBezTo>
                      <a:pt x="74" y="1"/>
                      <a:pt x="79" y="2"/>
                      <a:pt x="84" y="3"/>
                    </a:cubicBezTo>
                    <a:cubicBezTo>
                      <a:pt x="89" y="5"/>
                      <a:pt x="92" y="6"/>
                      <a:pt x="94" y="6"/>
                    </a:cubicBezTo>
                    <a:cubicBezTo>
                      <a:pt x="93" y="8"/>
                      <a:pt x="92" y="11"/>
                      <a:pt x="91" y="13"/>
                    </a:cubicBezTo>
                    <a:cubicBezTo>
                      <a:pt x="91" y="17"/>
                      <a:pt x="90" y="21"/>
                      <a:pt x="90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4"/>
                      <a:pt x="82" y="11"/>
                      <a:pt x="78" y="9"/>
                    </a:cubicBezTo>
                    <a:cubicBezTo>
                      <a:pt x="73" y="6"/>
                      <a:pt x="66" y="5"/>
                      <a:pt x="57" y="5"/>
                    </a:cubicBezTo>
                    <a:cubicBezTo>
                      <a:pt x="51" y="5"/>
                      <a:pt x="45" y="6"/>
                      <a:pt x="40" y="8"/>
                    </a:cubicBezTo>
                    <a:cubicBezTo>
                      <a:pt x="36" y="9"/>
                      <a:pt x="31" y="12"/>
                      <a:pt x="28" y="15"/>
                    </a:cubicBezTo>
                    <a:cubicBezTo>
                      <a:pt x="24" y="18"/>
                      <a:pt x="21" y="23"/>
                      <a:pt x="19" y="28"/>
                    </a:cubicBezTo>
                    <a:cubicBezTo>
                      <a:pt x="17" y="33"/>
                      <a:pt x="16" y="39"/>
                      <a:pt x="16" y="47"/>
                    </a:cubicBezTo>
                    <a:cubicBezTo>
                      <a:pt x="16" y="61"/>
                      <a:pt x="20" y="72"/>
                      <a:pt x="29" y="80"/>
                    </a:cubicBezTo>
                    <a:cubicBezTo>
                      <a:pt x="37" y="88"/>
                      <a:pt x="49" y="92"/>
                      <a:pt x="63" y="92"/>
                    </a:cubicBezTo>
                    <a:cubicBezTo>
                      <a:pt x="70" y="92"/>
                      <a:pt x="76" y="91"/>
                      <a:pt x="81" y="90"/>
                    </a:cubicBezTo>
                    <a:cubicBezTo>
                      <a:pt x="85" y="89"/>
                      <a:pt x="89" y="87"/>
                      <a:pt x="92" y="84"/>
                    </a:cubicBezTo>
                    <a:lnTo>
                      <a:pt x="94" y="8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7" name="Freeform 15"/>
              <p:cNvSpPr>
                <a:spLocks noChangeAspect="1"/>
              </p:cNvSpPr>
              <p:nvPr userDrawn="1"/>
            </p:nvSpPr>
            <p:spPr bwMode="auto">
              <a:xfrm>
                <a:off x="120650" y="6403975"/>
                <a:ext cx="77788" cy="82550"/>
              </a:xfrm>
              <a:custGeom>
                <a:avLst/>
                <a:gdLst>
                  <a:gd name="T0" fmla="*/ 94 w 94"/>
                  <a:gd name="T1" fmla="*/ 86 h 100"/>
                  <a:gd name="T2" fmla="*/ 91 w 94"/>
                  <a:gd name="T3" fmla="*/ 92 h 100"/>
                  <a:gd name="T4" fmla="*/ 75 w 94"/>
                  <a:gd name="T5" fmla="*/ 98 h 100"/>
                  <a:gd name="T6" fmla="*/ 57 w 94"/>
                  <a:gd name="T7" fmla="*/ 100 h 100"/>
                  <a:gd name="T8" fmla="*/ 37 w 94"/>
                  <a:gd name="T9" fmla="*/ 97 h 100"/>
                  <a:gd name="T10" fmla="*/ 21 w 94"/>
                  <a:gd name="T11" fmla="*/ 89 h 100"/>
                  <a:gd name="T12" fmla="*/ 9 w 94"/>
                  <a:gd name="T13" fmla="*/ 78 h 100"/>
                  <a:gd name="T14" fmla="*/ 2 w 94"/>
                  <a:gd name="T15" fmla="*/ 65 h 100"/>
                  <a:gd name="T16" fmla="*/ 0 w 94"/>
                  <a:gd name="T17" fmla="*/ 50 h 100"/>
                  <a:gd name="T18" fmla="*/ 16 w 94"/>
                  <a:gd name="T19" fmla="*/ 14 h 100"/>
                  <a:gd name="T20" fmla="*/ 59 w 94"/>
                  <a:gd name="T21" fmla="*/ 0 h 100"/>
                  <a:gd name="T22" fmla="*/ 71 w 94"/>
                  <a:gd name="T23" fmla="*/ 1 h 100"/>
                  <a:gd name="T24" fmla="*/ 84 w 94"/>
                  <a:gd name="T25" fmla="*/ 3 h 100"/>
                  <a:gd name="T26" fmla="*/ 94 w 94"/>
                  <a:gd name="T27" fmla="*/ 6 h 100"/>
                  <a:gd name="T28" fmla="*/ 91 w 94"/>
                  <a:gd name="T29" fmla="*/ 13 h 100"/>
                  <a:gd name="T30" fmla="*/ 90 w 94"/>
                  <a:gd name="T31" fmla="*/ 26 h 100"/>
                  <a:gd name="T32" fmla="*/ 86 w 94"/>
                  <a:gd name="T33" fmla="*/ 26 h 100"/>
                  <a:gd name="T34" fmla="*/ 85 w 94"/>
                  <a:gd name="T35" fmla="*/ 18 h 100"/>
                  <a:gd name="T36" fmla="*/ 78 w 94"/>
                  <a:gd name="T37" fmla="*/ 9 h 100"/>
                  <a:gd name="T38" fmla="*/ 57 w 94"/>
                  <a:gd name="T39" fmla="*/ 5 h 100"/>
                  <a:gd name="T40" fmla="*/ 40 w 94"/>
                  <a:gd name="T41" fmla="*/ 8 h 100"/>
                  <a:gd name="T42" fmla="*/ 28 w 94"/>
                  <a:gd name="T43" fmla="*/ 15 h 100"/>
                  <a:gd name="T44" fmla="*/ 19 w 94"/>
                  <a:gd name="T45" fmla="*/ 28 h 100"/>
                  <a:gd name="T46" fmla="*/ 16 w 94"/>
                  <a:gd name="T47" fmla="*/ 47 h 100"/>
                  <a:gd name="T48" fmla="*/ 29 w 94"/>
                  <a:gd name="T49" fmla="*/ 80 h 100"/>
                  <a:gd name="T50" fmla="*/ 63 w 94"/>
                  <a:gd name="T51" fmla="*/ 92 h 100"/>
                  <a:gd name="T52" fmla="*/ 81 w 94"/>
                  <a:gd name="T53" fmla="*/ 90 h 100"/>
                  <a:gd name="T54" fmla="*/ 92 w 94"/>
                  <a:gd name="T55" fmla="*/ 84 h 100"/>
                  <a:gd name="T56" fmla="*/ 94 w 94"/>
                  <a:gd name="T57" fmla="*/ 8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" h="100">
                    <a:moveTo>
                      <a:pt x="94" y="86"/>
                    </a:moveTo>
                    <a:cubicBezTo>
                      <a:pt x="91" y="92"/>
                      <a:pt x="91" y="92"/>
                      <a:pt x="91" y="92"/>
                    </a:cubicBezTo>
                    <a:cubicBezTo>
                      <a:pt x="85" y="95"/>
                      <a:pt x="80" y="97"/>
                      <a:pt x="75" y="98"/>
                    </a:cubicBezTo>
                    <a:cubicBezTo>
                      <a:pt x="69" y="99"/>
                      <a:pt x="64" y="100"/>
                      <a:pt x="57" y="100"/>
                    </a:cubicBezTo>
                    <a:cubicBezTo>
                      <a:pt x="50" y="100"/>
                      <a:pt x="43" y="99"/>
                      <a:pt x="37" y="97"/>
                    </a:cubicBezTo>
                    <a:cubicBezTo>
                      <a:pt x="31" y="95"/>
                      <a:pt x="25" y="93"/>
                      <a:pt x="21" y="89"/>
                    </a:cubicBezTo>
                    <a:cubicBezTo>
                      <a:pt x="16" y="86"/>
                      <a:pt x="12" y="83"/>
                      <a:pt x="9" y="78"/>
                    </a:cubicBezTo>
                    <a:cubicBezTo>
                      <a:pt x="6" y="74"/>
                      <a:pt x="4" y="70"/>
                      <a:pt x="2" y="65"/>
                    </a:cubicBezTo>
                    <a:cubicBezTo>
                      <a:pt x="1" y="61"/>
                      <a:pt x="0" y="55"/>
                      <a:pt x="0" y="50"/>
                    </a:cubicBezTo>
                    <a:cubicBezTo>
                      <a:pt x="0" y="35"/>
                      <a:pt x="5" y="24"/>
                      <a:pt x="16" y="14"/>
                    </a:cubicBezTo>
                    <a:cubicBezTo>
                      <a:pt x="26" y="5"/>
                      <a:pt x="41" y="0"/>
                      <a:pt x="59" y="0"/>
                    </a:cubicBezTo>
                    <a:cubicBezTo>
                      <a:pt x="63" y="0"/>
                      <a:pt x="67" y="0"/>
                      <a:pt x="71" y="1"/>
                    </a:cubicBezTo>
                    <a:cubicBezTo>
                      <a:pt x="74" y="1"/>
                      <a:pt x="79" y="2"/>
                      <a:pt x="84" y="3"/>
                    </a:cubicBezTo>
                    <a:cubicBezTo>
                      <a:pt x="89" y="5"/>
                      <a:pt x="92" y="6"/>
                      <a:pt x="94" y="6"/>
                    </a:cubicBezTo>
                    <a:cubicBezTo>
                      <a:pt x="93" y="8"/>
                      <a:pt x="92" y="11"/>
                      <a:pt x="91" y="13"/>
                    </a:cubicBezTo>
                    <a:cubicBezTo>
                      <a:pt x="91" y="17"/>
                      <a:pt x="90" y="21"/>
                      <a:pt x="90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4"/>
                      <a:pt x="82" y="11"/>
                      <a:pt x="78" y="9"/>
                    </a:cubicBezTo>
                    <a:cubicBezTo>
                      <a:pt x="73" y="6"/>
                      <a:pt x="66" y="5"/>
                      <a:pt x="57" y="5"/>
                    </a:cubicBezTo>
                    <a:cubicBezTo>
                      <a:pt x="51" y="5"/>
                      <a:pt x="45" y="6"/>
                      <a:pt x="40" y="8"/>
                    </a:cubicBezTo>
                    <a:cubicBezTo>
                      <a:pt x="36" y="9"/>
                      <a:pt x="31" y="12"/>
                      <a:pt x="28" y="15"/>
                    </a:cubicBezTo>
                    <a:cubicBezTo>
                      <a:pt x="24" y="18"/>
                      <a:pt x="21" y="23"/>
                      <a:pt x="19" y="28"/>
                    </a:cubicBezTo>
                    <a:cubicBezTo>
                      <a:pt x="17" y="33"/>
                      <a:pt x="16" y="39"/>
                      <a:pt x="16" y="47"/>
                    </a:cubicBezTo>
                    <a:cubicBezTo>
                      <a:pt x="16" y="61"/>
                      <a:pt x="20" y="72"/>
                      <a:pt x="29" y="80"/>
                    </a:cubicBezTo>
                    <a:cubicBezTo>
                      <a:pt x="37" y="88"/>
                      <a:pt x="49" y="92"/>
                      <a:pt x="63" y="92"/>
                    </a:cubicBezTo>
                    <a:cubicBezTo>
                      <a:pt x="70" y="92"/>
                      <a:pt x="76" y="91"/>
                      <a:pt x="81" y="90"/>
                    </a:cubicBezTo>
                    <a:cubicBezTo>
                      <a:pt x="85" y="89"/>
                      <a:pt x="89" y="87"/>
                      <a:pt x="92" y="84"/>
                    </a:cubicBezTo>
                    <a:lnTo>
                      <a:pt x="94" y="8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" name="Freeform 16"/>
              <p:cNvSpPr>
                <a:spLocks noChangeAspect="1"/>
              </p:cNvSpPr>
              <p:nvPr userDrawn="1"/>
            </p:nvSpPr>
            <p:spPr bwMode="auto">
              <a:xfrm>
                <a:off x="153988" y="6300788"/>
                <a:ext cx="106363" cy="79375"/>
              </a:xfrm>
              <a:custGeom>
                <a:avLst/>
                <a:gdLst>
                  <a:gd name="T0" fmla="*/ 0 w 130"/>
                  <a:gd name="T1" fmla="*/ 4 h 97"/>
                  <a:gd name="T2" fmla="*/ 0 w 130"/>
                  <a:gd name="T3" fmla="*/ 0 h 97"/>
                  <a:gd name="T4" fmla="*/ 14 w 130"/>
                  <a:gd name="T5" fmla="*/ 0 h 97"/>
                  <a:gd name="T6" fmla="*/ 27 w 130"/>
                  <a:gd name="T7" fmla="*/ 0 h 97"/>
                  <a:gd name="T8" fmla="*/ 38 w 130"/>
                  <a:gd name="T9" fmla="*/ 24 h 97"/>
                  <a:gd name="T10" fmla="*/ 65 w 130"/>
                  <a:gd name="T11" fmla="*/ 76 h 97"/>
                  <a:gd name="T12" fmla="*/ 89 w 130"/>
                  <a:gd name="T13" fmla="*/ 28 h 97"/>
                  <a:gd name="T14" fmla="*/ 102 w 130"/>
                  <a:gd name="T15" fmla="*/ 0 h 97"/>
                  <a:gd name="T16" fmla="*/ 115 w 130"/>
                  <a:gd name="T17" fmla="*/ 0 h 97"/>
                  <a:gd name="T18" fmla="*/ 130 w 130"/>
                  <a:gd name="T19" fmla="*/ 0 h 97"/>
                  <a:gd name="T20" fmla="*/ 130 w 130"/>
                  <a:gd name="T21" fmla="*/ 4 h 97"/>
                  <a:gd name="T22" fmla="*/ 120 w 130"/>
                  <a:gd name="T23" fmla="*/ 5 h 97"/>
                  <a:gd name="T24" fmla="*/ 118 w 130"/>
                  <a:gd name="T25" fmla="*/ 7 h 97"/>
                  <a:gd name="T26" fmla="*/ 117 w 130"/>
                  <a:gd name="T27" fmla="*/ 13 h 97"/>
                  <a:gd name="T28" fmla="*/ 116 w 130"/>
                  <a:gd name="T29" fmla="*/ 32 h 97"/>
                  <a:gd name="T30" fmla="*/ 116 w 130"/>
                  <a:gd name="T31" fmla="*/ 63 h 97"/>
                  <a:gd name="T32" fmla="*/ 117 w 130"/>
                  <a:gd name="T33" fmla="*/ 81 h 97"/>
                  <a:gd name="T34" fmla="*/ 118 w 130"/>
                  <a:gd name="T35" fmla="*/ 89 h 97"/>
                  <a:gd name="T36" fmla="*/ 120 w 130"/>
                  <a:gd name="T37" fmla="*/ 90 h 97"/>
                  <a:gd name="T38" fmla="*/ 130 w 130"/>
                  <a:gd name="T39" fmla="*/ 91 h 97"/>
                  <a:gd name="T40" fmla="*/ 130 w 130"/>
                  <a:gd name="T41" fmla="*/ 95 h 97"/>
                  <a:gd name="T42" fmla="*/ 110 w 130"/>
                  <a:gd name="T43" fmla="*/ 95 h 97"/>
                  <a:gd name="T44" fmla="*/ 89 w 130"/>
                  <a:gd name="T45" fmla="*/ 95 h 97"/>
                  <a:gd name="T46" fmla="*/ 89 w 130"/>
                  <a:gd name="T47" fmla="*/ 91 h 97"/>
                  <a:gd name="T48" fmla="*/ 100 w 130"/>
                  <a:gd name="T49" fmla="*/ 90 h 97"/>
                  <a:gd name="T50" fmla="*/ 102 w 130"/>
                  <a:gd name="T51" fmla="*/ 89 h 97"/>
                  <a:gd name="T52" fmla="*/ 103 w 130"/>
                  <a:gd name="T53" fmla="*/ 82 h 97"/>
                  <a:gd name="T54" fmla="*/ 103 w 130"/>
                  <a:gd name="T55" fmla="*/ 63 h 97"/>
                  <a:gd name="T56" fmla="*/ 103 w 130"/>
                  <a:gd name="T57" fmla="*/ 14 h 97"/>
                  <a:gd name="T58" fmla="*/ 79 w 130"/>
                  <a:gd name="T59" fmla="*/ 62 h 97"/>
                  <a:gd name="T60" fmla="*/ 70 w 130"/>
                  <a:gd name="T61" fmla="*/ 81 h 97"/>
                  <a:gd name="T62" fmla="*/ 63 w 130"/>
                  <a:gd name="T63" fmla="*/ 97 h 97"/>
                  <a:gd name="T64" fmla="*/ 60 w 130"/>
                  <a:gd name="T65" fmla="*/ 97 h 97"/>
                  <a:gd name="T66" fmla="*/ 59 w 130"/>
                  <a:gd name="T67" fmla="*/ 93 h 97"/>
                  <a:gd name="T68" fmla="*/ 54 w 130"/>
                  <a:gd name="T69" fmla="*/ 83 h 97"/>
                  <a:gd name="T70" fmla="*/ 20 w 130"/>
                  <a:gd name="T71" fmla="*/ 16 h 97"/>
                  <a:gd name="T72" fmla="*/ 20 w 130"/>
                  <a:gd name="T73" fmla="*/ 63 h 97"/>
                  <a:gd name="T74" fmla="*/ 20 w 130"/>
                  <a:gd name="T75" fmla="*/ 81 h 97"/>
                  <a:gd name="T76" fmla="*/ 22 w 130"/>
                  <a:gd name="T77" fmla="*/ 89 h 97"/>
                  <a:gd name="T78" fmla="*/ 24 w 130"/>
                  <a:gd name="T79" fmla="*/ 90 h 97"/>
                  <a:gd name="T80" fmla="*/ 34 w 130"/>
                  <a:gd name="T81" fmla="*/ 91 h 97"/>
                  <a:gd name="T82" fmla="*/ 34 w 130"/>
                  <a:gd name="T83" fmla="*/ 95 h 97"/>
                  <a:gd name="T84" fmla="*/ 17 w 130"/>
                  <a:gd name="T85" fmla="*/ 95 h 97"/>
                  <a:gd name="T86" fmla="*/ 0 w 130"/>
                  <a:gd name="T87" fmla="*/ 95 h 97"/>
                  <a:gd name="T88" fmla="*/ 0 w 130"/>
                  <a:gd name="T89" fmla="*/ 91 h 97"/>
                  <a:gd name="T90" fmla="*/ 10 w 130"/>
                  <a:gd name="T91" fmla="*/ 90 h 97"/>
                  <a:gd name="T92" fmla="*/ 12 w 130"/>
                  <a:gd name="T93" fmla="*/ 89 h 97"/>
                  <a:gd name="T94" fmla="*/ 13 w 130"/>
                  <a:gd name="T95" fmla="*/ 82 h 97"/>
                  <a:gd name="T96" fmla="*/ 14 w 130"/>
                  <a:gd name="T97" fmla="*/ 63 h 97"/>
                  <a:gd name="T98" fmla="*/ 14 w 130"/>
                  <a:gd name="T99" fmla="*/ 32 h 97"/>
                  <a:gd name="T100" fmla="*/ 13 w 130"/>
                  <a:gd name="T101" fmla="*/ 14 h 97"/>
                  <a:gd name="T102" fmla="*/ 12 w 130"/>
                  <a:gd name="T103" fmla="*/ 7 h 97"/>
                  <a:gd name="T104" fmla="*/ 10 w 130"/>
                  <a:gd name="T105" fmla="*/ 5 h 97"/>
                  <a:gd name="T106" fmla="*/ 0 w 130"/>
                  <a:gd name="T107" fmla="*/ 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0" h="97">
                    <a:moveTo>
                      <a:pt x="0" y="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9" y="0"/>
                      <a:pt x="14" y="0"/>
                    </a:cubicBezTo>
                    <a:cubicBezTo>
                      <a:pt x="18" y="0"/>
                      <a:pt x="23" y="0"/>
                      <a:pt x="27" y="0"/>
                    </a:cubicBezTo>
                    <a:cubicBezTo>
                      <a:pt x="31" y="9"/>
                      <a:pt x="35" y="17"/>
                      <a:pt x="38" y="24"/>
                    </a:cubicBezTo>
                    <a:cubicBezTo>
                      <a:pt x="65" y="76"/>
                      <a:pt x="65" y="76"/>
                      <a:pt x="65" y="76"/>
                    </a:cubicBezTo>
                    <a:cubicBezTo>
                      <a:pt x="89" y="28"/>
                      <a:pt x="89" y="28"/>
                      <a:pt x="89" y="28"/>
                    </a:cubicBezTo>
                    <a:cubicBezTo>
                      <a:pt x="96" y="15"/>
                      <a:pt x="100" y="5"/>
                      <a:pt x="102" y="0"/>
                    </a:cubicBezTo>
                    <a:cubicBezTo>
                      <a:pt x="107" y="0"/>
                      <a:pt x="112" y="0"/>
                      <a:pt x="115" y="0"/>
                    </a:cubicBezTo>
                    <a:cubicBezTo>
                      <a:pt x="118" y="0"/>
                      <a:pt x="123" y="0"/>
                      <a:pt x="130" y="0"/>
                    </a:cubicBezTo>
                    <a:cubicBezTo>
                      <a:pt x="130" y="4"/>
                      <a:pt x="130" y="4"/>
                      <a:pt x="130" y="4"/>
                    </a:cubicBezTo>
                    <a:cubicBezTo>
                      <a:pt x="125" y="4"/>
                      <a:pt x="121" y="5"/>
                      <a:pt x="120" y="5"/>
                    </a:cubicBezTo>
                    <a:cubicBezTo>
                      <a:pt x="119" y="5"/>
                      <a:pt x="118" y="6"/>
                      <a:pt x="118" y="7"/>
                    </a:cubicBezTo>
                    <a:cubicBezTo>
                      <a:pt x="117" y="8"/>
                      <a:pt x="117" y="10"/>
                      <a:pt x="117" y="13"/>
                    </a:cubicBezTo>
                    <a:cubicBezTo>
                      <a:pt x="116" y="14"/>
                      <a:pt x="116" y="20"/>
                      <a:pt x="116" y="32"/>
                    </a:cubicBezTo>
                    <a:cubicBezTo>
                      <a:pt x="116" y="63"/>
                      <a:pt x="116" y="63"/>
                      <a:pt x="116" y="63"/>
                    </a:cubicBezTo>
                    <a:cubicBezTo>
                      <a:pt x="116" y="69"/>
                      <a:pt x="116" y="75"/>
                      <a:pt x="117" y="81"/>
                    </a:cubicBezTo>
                    <a:cubicBezTo>
                      <a:pt x="117" y="85"/>
                      <a:pt x="117" y="88"/>
                      <a:pt x="118" y="89"/>
                    </a:cubicBezTo>
                    <a:cubicBezTo>
                      <a:pt x="118" y="89"/>
                      <a:pt x="119" y="90"/>
                      <a:pt x="120" y="90"/>
                    </a:cubicBezTo>
                    <a:cubicBezTo>
                      <a:pt x="121" y="91"/>
                      <a:pt x="125" y="91"/>
                      <a:pt x="130" y="91"/>
                    </a:cubicBezTo>
                    <a:cubicBezTo>
                      <a:pt x="130" y="95"/>
                      <a:pt x="130" y="95"/>
                      <a:pt x="130" y="95"/>
                    </a:cubicBezTo>
                    <a:cubicBezTo>
                      <a:pt x="121" y="95"/>
                      <a:pt x="114" y="95"/>
                      <a:pt x="110" y="95"/>
                    </a:cubicBezTo>
                    <a:cubicBezTo>
                      <a:pt x="107" y="95"/>
                      <a:pt x="100" y="95"/>
                      <a:pt x="89" y="95"/>
                    </a:cubicBezTo>
                    <a:cubicBezTo>
                      <a:pt x="89" y="91"/>
                      <a:pt x="89" y="91"/>
                      <a:pt x="89" y="91"/>
                    </a:cubicBezTo>
                    <a:cubicBezTo>
                      <a:pt x="95" y="91"/>
                      <a:pt x="98" y="91"/>
                      <a:pt x="100" y="90"/>
                    </a:cubicBezTo>
                    <a:cubicBezTo>
                      <a:pt x="101" y="90"/>
                      <a:pt x="102" y="89"/>
                      <a:pt x="102" y="89"/>
                    </a:cubicBezTo>
                    <a:cubicBezTo>
                      <a:pt x="103" y="88"/>
                      <a:pt x="103" y="86"/>
                      <a:pt x="103" y="82"/>
                    </a:cubicBezTo>
                    <a:cubicBezTo>
                      <a:pt x="103" y="81"/>
                      <a:pt x="103" y="75"/>
                      <a:pt x="103" y="63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5" y="70"/>
                      <a:pt x="72" y="76"/>
                      <a:pt x="70" y="81"/>
                    </a:cubicBezTo>
                    <a:cubicBezTo>
                      <a:pt x="69" y="84"/>
                      <a:pt x="66" y="89"/>
                      <a:pt x="63" y="9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60" y="95"/>
                      <a:pt x="59" y="94"/>
                      <a:pt x="59" y="9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9"/>
                      <a:pt x="20" y="75"/>
                      <a:pt x="20" y="81"/>
                    </a:cubicBezTo>
                    <a:cubicBezTo>
                      <a:pt x="21" y="85"/>
                      <a:pt x="21" y="88"/>
                      <a:pt x="22" y="89"/>
                    </a:cubicBezTo>
                    <a:cubicBezTo>
                      <a:pt x="22" y="89"/>
                      <a:pt x="23" y="90"/>
                      <a:pt x="24" y="90"/>
                    </a:cubicBezTo>
                    <a:cubicBezTo>
                      <a:pt x="25" y="91"/>
                      <a:pt x="29" y="91"/>
                      <a:pt x="34" y="91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0"/>
                    </a:cubicBezTo>
                    <a:cubicBezTo>
                      <a:pt x="11" y="90"/>
                      <a:pt x="12" y="89"/>
                      <a:pt x="12" y="89"/>
                    </a:cubicBezTo>
                    <a:cubicBezTo>
                      <a:pt x="13" y="88"/>
                      <a:pt x="13" y="86"/>
                      <a:pt x="13" y="82"/>
                    </a:cubicBezTo>
                    <a:cubicBezTo>
                      <a:pt x="13" y="81"/>
                      <a:pt x="13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3" y="20"/>
                      <a:pt x="13" y="14"/>
                    </a:cubicBezTo>
                    <a:cubicBezTo>
                      <a:pt x="13" y="10"/>
                      <a:pt x="13" y="8"/>
                      <a:pt x="12" y="7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8" y="5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" name="Freeform 17"/>
              <p:cNvSpPr>
                <a:spLocks noChangeAspect="1" noEditPoints="1"/>
              </p:cNvSpPr>
              <p:nvPr userDrawn="1"/>
            </p:nvSpPr>
            <p:spPr bwMode="auto">
              <a:xfrm>
                <a:off x="265113" y="6299200"/>
                <a:ext cx="87313" cy="79375"/>
              </a:xfrm>
              <a:custGeom>
                <a:avLst/>
                <a:gdLst>
                  <a:gd name="T0" fmla="*/ 15 w 107"/>
                  <a:gd name="T1" fmla="*/ 96 h 96"/>
                  <a:gd name="T2" fmla="*/ 33 w 107"/>
                  <a:gd name="T3" fmla="*/ 96 h 96"/>
                  <a:gd name="T4" fmla="*/ 33 w 107"/>
                  <a:gd name="T5" fmla="*/ 92 h 96"/>
                  <a:gd name="T6" fmla="*/ 24 w 107"/>
                  <a:gd name="T7" fmla="*/ 92 h 96"/>
                  <a:gd name="T8" fmla="*/ 21 w 107"/>
                  <a:gd name="T9" fmla="*/ 90 h 96"/>
                  <a:gd name="T10" fmla="*/ 21 w 107"/>
                  <a:gd name="T11" fmla="*/ 89 h 96"/>
                  <a:gd name="T12" fmla="*/ 23 w 107"/>
                  <a:gd name="T13" fmla="*/ 82 h 96"/>
                  <a:gd name="T14" fmla="*/ 30 w 107"/>
                  <a:gd name="T15" fmla="*/ 65 h 96"/>
                  <a:gd name="T16" fmla="*/ 71 w 107"/>
                  <a:gd name="T17" fmla="*/ 65 h 96"/>
                  <a:gd name="T18" fmla="*/ 80 w 107"/>
                  <a:gd name="T19" fmla="*/ 85 h 96"/>
                  <a:gd name="T20" fmla="*/ 81 w 107"/>
                  <a:gd name="T21" fmla="*/ 89 h 96"/>
                  <a:gd name="T22" fmla="*/ 80 w 107"/>
                  <a:gd name="T23" fmla="*/ 91 h 96"/>
                  <a:gd name="T24" fmla="*/ 78 w 107"/>
                  <a:gd name="T25" fmla="*/ 92 h 96"/>
                  <a:gd name="T26" fmla="*/ 68 w 107"/>
                  <a:gd name="T27" fmla="*/ 92 h 96"/>
                  <a:gd name="T28" fmla="*/ 68 w 107"/>
                  <a:gd name="T29" fmla="*/ 96 h 96"/>
                  <a:gd name="T30" fmla="*/ 91 w 107"/>
                  <a:gd name="T31" fmla="*/ 96 h 96"/>
                  <a:gd name="T32" fmla="*/ 107 w 107"/>
                  <a:gd name="T33" fmla="*/ 96 h 96"/>
                  <a:gd name="T34" fmla="*/ 107 w 107"/>
                  <a:gd name="T35" fmla="*/ 92 h 96"/>
                  <a:gd name="T36" fmla="*/ 99 w 107"/>
                  <a:gd name="T37" fmla="*/ 91 h 96"/>
                  <a:gd name="T38" fmla="*/ 96 w 107"/>
                  <a:gd name="T39" fmla="*/ 88 h 96"/>
                  <a:gd name="T40" fmla="*/ 87 w 107"/>
                  <a:gd name="T41" fmla="*/ 68 h 96"/>
                  <a:gd name="T42" fmla="*/ 56 w 107"/>
                  <a:gd name="T43" fmla="*/ 0 h 96"/>
                  <a:gd name="T44" fmla="*/ 52 w 107"/>
                  <a:gd name="T45" fmla="*/ 0 h 96"/>
                  <a:gd name="T46" fmla="*/ 40 w 107"/>
                  <a:gd name="T47" fmla="*/ 28 h 96"/>
                  <a:gd name="T48" fmla="*/ 22 w 107"/>
                  <a:gd name="T49" fmla="*/ 66 h 96"/>
                  <a:gd name="T50" fmla="*/ 13 w 107"/>
                  <a:gd name="T51" fmla="*/ 85 h 96"/>
                  <a:gd name="T52" fmla="*/ 9 w 107"/>
                  <a:gd name="T53" fmla="*/ 90 h 96"/>
                  <a:gd name="T54" fmla="*/ 7 w 107"/>
                  <a:gd name="T55" fmla="*/ 92 h 96"/>
                  <a:gd name="T56" fmla="*/ 0 w 107"/>
                  <a:gd name="T57" fmla="*/ 92 h 96"/>
                  <a:gd name="T58" fmla="*/ 0 w 107"/>
                  <a:gd name="T59" fmla="*/ 96 h 96"/>
                  <a:gd name="T60" fmla="*/ 15 w 107"/>
                  <a:gd name="T61" fmla="*/ 96 h 96"/>
                  <a:gd name="T62" fmla="*/ 51 w 107"/>
                  <a:gd name="T63" fmla="*/ 18 h 96"/>
                  <a:gd name="T64" fmla="*/ 68 w 107"/>
                  <a:gd name="T65" fmla="*/ 59 h 96"/>
                  <a:gd name="T66" fmla="*/ 33 w 107"/>
                  <a:gd name="T67" fmla="*/ 59 h 96"/>
                  <a:gd name="T68" fmla="*/ 51 w 107"/>
                  <a:gd name="T69" fmla="*/ 1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" h="96">
                    <a:moveTo>
                      <a:pt x="15" y="96"/>
                    </a:moveTo>
                    <a:cubicBezTo>
                      <a:pt x="19" y="96"/>
                      <a:pt x="25" y="96"/>
                      <a:pt x="33" y="96"/>
                    </a:cubicBezTo>
                    <a:cubicBezTo>
                      <a:pt x="33" y="92"/>
                      <a:pt x="33" y="92"/>
                      <a:pt x="33" y="92"/>
                    </a:cubicBezTo>
                    <a:cubicBezTo>
                      <a:pt x="28" y="92"/>
                      <a:pt x="25" y="92"/>
                      <a:pt x="24" y="92"/>
                    </a:cubicBezTo>
                    <a:cubicBezTo>
                      <a:pt x="22" y="91"/>
                      <a:pt x="22" y="91"/>
                      <a:pt x="21" y="90"/>
                    </a:cubicBezTo>
                    <a:cubicBezTo>
                      <a:pt x="21" y="90"/>
                      <a:pt x="21" y="89"/>
                      <a:pt x="21" y="89"/>
                    </a:cubicBezTo>
                    <a:cubicBezTo>
                      <a:pt x="21" y="87"/>
                      <a:pt x="21" y="85"/>
                      <a:pt x="23" y="82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1" y="87"/>
                      <a:pt x="81" y="88"/>
                      <a:pt x="81" y="89"/>
                    </a:cubicBezTo>
                    <a:cubicBezTo>
                      <a:pt x="81" y="90"/>
                      <a:pt x="81" y="90"/>
                      <a:pt x="80" y="91"/>
                    </a:cubicBezTo>
                    <a:cubicBezTo>
                      <a:pt x="80" y="91"/>
                      <a:pt x="79" y="91"/>
                      <a:pt x="78" y="92"/>
                    </a:cubicBezTo>
                    <a:cubicBezTo>
                      <a:pt x="77" y="92"/>
                      <a:pt x="74" y="92"/>
                      <a:pt x="68" y="92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4" y="96"/>
                      <a:pt x="99" y="96"/>
                      <a:pt x="107" y="96"/>
                    </a:cubicBezTo>
                    <a:cubicBezTo>
                      <a:pt x="107" y="92"/>
                      <a:pt x="107" y="92"/>
                      <a:pt x="107" y="92"/>
                    </a:cubicBezTo>
                    <a:cubicBezTo>
                      <a:pt x="103" y="92"/>
                      <a:pt x="100" y="92"/>
                      <a:pt x="99" y="91"/>
                    </a:cubicBezTo>
                    <a:cubicBezTo>
                      <a:pt x="98" y="91"/>
                      <a:pt x="97" y="90"/>
                      <a:pt x="96" y="88"/>
                    </a:cubicBezTo>
                    <a:cubicBezTo>
                      <a:pt x="95" y="85"/>
                      <a:pt x="92" y="79"/>
                      <a:pt x="87" y="68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6" y="14"/>
                      <a:pt x="42" y="24"/>
                      <a:pt x="40" y="28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17" y="77"/>
                      <a:pt x="13" y="83"/>
                      <a:pt x="13" y="85"/>
                    </a:cubicBezTo>
                    <a:cubicBezTo>
                      <a:pt x="11" y="88"/>
                      <a:pt x="10" y="90"/>
                      <a:pt x="9" y="90"/>
                    </a:cubicBezTo>
                    <a:cubicBezTo>
                      <a:pt x="8" y="91"/>
                      <a:pt x="8" y="91"/>
                      <a:pt x="7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5" y="96"/>
                      <a:pt x="10" y="96"/>
                      <a:pt x="15" y="96"/>
                    </a:cubicBezTo>
                    <a:close/>
                    <a:moveTo>
                      <a:pt x="51" y="18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33" y="59"/>
                      <a:pt x="33" y="59"/>
                      <a:pt x="33" y="59"/>
                    </a:cubicBezTo>
                    <a:lnTo>
                      <a:pt x="51" y="1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" name="Freeform 18"/>
              <p:cNvSpPr>
                <a:spLocks noChangeAspect="1"/>
              </p:cNvSpPr>
              <p:nvPr userDrawn="1"/>
            </p:nvSpPr>
            <p:spPr bwMode="auto">
              <a:xfrm>
                <a:off x="336550" y="6300788"/>
                <a:ext cx="77788" cy="69850"/>
              </a:xfrm>
              <a:custGeom>
                <a:avLst/>
                <a:gdLst>
                  <a:gd name="T0" fmla="*/ 77 w 105"/>
                  <a:gd name="T1" fmla="*/ 14 h 95"/>
                  <a:gd name="T2" fmla="*/ 82 w 105"/>
                  <a:gd name="T3" fmla="*/ 7 h 95"/>
                  <a:gd name="T4" fmla="*/ 80 w 105"/>
                  <a:gd name="T5" fmla="*/ 5 h 95"/>
                  <a:gd name="T6" fmla="*/ 70 w 105"/>
                  <a:gd name="T7" fmla="*/ 4 h 95"/>
                  <a:gd name="T8" fmla="*/ 70 w 105"/>
                  <a:gd name="T9" fmla="*/ 0 h 95"/>
                  <a:gd name="T10" fmla="*/ 89 w 105"/>
                  <a:gd name="T11" fmla="*/ 0 h 95"/>
                  <a:gd name="T12" fmla="*/ 105 w 105"/>
                  <a:gd name="T13" fmla="*/ 0 h 95"/>
                  <a:gd name="T14" fmla="*/ 105 w 105"/>
                  <a:gd name="T15" fmla="*/ 4 h 95"/>
                  <a:gd name="T16" fmla="*/ 96 w 105"/>
                  <a:gd name="T17" fmla="*/ 5 h 95"/>
                  <a:gd name="T18" fmla="*/ 92 w 105"/>
                  <a:gd name="T19" fmla="*/ 7 h 95"/>
                  <a:gd name="T20" fmla="*/ 87 w 105"/>
                  <a:gd name="T21" fmla="*/ 13 h 95"/>
                  <a:gd name="T22" fmla="*/ 66 w 105"/>
                  <a:gd name="T23" fmla="*/ 43 h 95"/>
                  <a:gd name="T24" fmla="*/ 59 w 105"/>
                  <a:gd name="T25" fmla="*/ 54 h 95"/>
                  <a:gd name="T26" fmla="*/ 59 w 105"/>
                  <a:gd name="T27" fmla="*/ 58 h 95"/>
                  <a:gd name="T28" fmla="*/ 59 w 105"/>
                  <a:gd name="T29" fmla="*/ 63 h 95"/>
                  <a:gd name="T30" fmla="*/ 59 w 105"/>
                  <a:gd name="T31" fmla="*/ 81 h 95"/>
                  <a:gd name="T32" fmla="*/ 60 w 105"/>
                  <a:gd name="T33" fmla="*/ 89 h 95"/>
                  <a:gd name="T34" fmla="*/ 63 w 105"/>
                  <a:gd name="T35" fmla="*/ 90 h 95"/>
                  <a:gd name="T36" fmla="*/ 73 w 105"/>
                  <a:gd name="T37" fmla="*/ 91 h 95"/>
                  <a:gd name="T38" fmla="*/ 73 w 105"/>
                  <a:gd name="T39" fmla="*/ 95 h 95"/>
                  <a:gd name="T40" fmla="*/ 53 w 105"/>
                  <a:gd name="T41" fmla="*/ 95 h 95"/>
                  <a:gd name="T42" fmla="*/ 32 w 105"/>
                  <a:gd name="T43" fmla="*/ 95 h 95"/>
                  <a:gd name="T44" fmla="*/ 32 w 105"/>
                  <a:gd name="T45" fmla="*/ 91 h 95"/>
                  <a:gd name="T46" fmla="*/ 42 w 105"/>
                  <a:gd name="T47" fmla="*/ 90 h 95"/>
                  <a:gd name="T48" fmla="*/ 44 w 105"/>
                  <a:gd name="T49" fmla="*/ 89 h 95"/>
                  <a:gd name="T50" fmla="*/ 45 w 105"/>
                  <a:gd name="T51" fmla="*/ 82 h 95"/>
                  <a:gd name="T52" fmla="*/ 46 w 105"/>
                  <a:gd name="T53" fmla="*/ 63 h 95"/>
                  <a:gd name="T54" fmla="*/ 46 w 105"/>
                  <a:gd name="T55" fmla="*/ 56 h 95"/>
                  <a:gd name="T56" fmla="*/ 43 w 105"/>
                  <a:gd name="T57" fmla="*/ 50 h 95"/>
                  <a:gd name="T58" fmla="*/ 35 w 105"/>
                  <a:gd name="T59" fmla="*/ 39 h 95"/>
                  <a:gd name="T60" fmla="*/ 17 w 105"/>
                  <a:gd name="T61" fmla="*/ 13 h 95"/>
                  <a:gd name="T62" fmla="*/ 13 w 105"/>
                  <a:gd name="T63" fmla="*/ 7 h 95"/>
                  <a:gd name="T64" fmla="*/ 9 w 105"/>
                  <a:gd name="T65" fmla="*/ 5 h 95"/>
                  <a:gd name="T66" fmla="*/ 0 w 105"/>
                  <a:gd name="T67" fmla="*/ 4 h 95"/>
                  <a:gd name="T68" fmla="*/ 0 w 105"/>
                  <a:gd name="T69" fmla="*/ 0 h 95"/>
                  <a:gd name="T70" fmla="*/ 17 w 105"/>
                  <a:gd name="T71" fmla="*/ 0 h 95"/>
                  <a:gd name="T72" fmla="*/ 43 w 105"/>
                  <a:gd name="T73" fmla="*/ 0 h 95"/>
                  <a:gd name="T74" fmla="*/ 43 w 105"/>
                  <a:gd name="T75" fmla="*/ 4 h 95"/>
                  <a:gd name="T76" fmla="*/ 32 w 105"/>
                  <a:gd name="T77" fmla="*/ 5 h 95"/>
                  <a:gd name="T78" fmla="*/ 30 w 105"/>
                  <a:gd name="T79" fmla="*/ 7 h 95"/>
                  <a:gd name="T80" fmla="*/ 34 w 105"/>
                  <a:gd name="T81" fmla="*/ 14 h 95"/>
                  <a:gd name="T82" fmla="*/ 55 w 105"/>
                  <a:gd name="T83" fmla="*/ 48 h 95"/>
                  <a:gd name="T84" fmla="*/ 77 w 105"/>
                  <a:gd name="T85" fmla="*/ 1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5" h="95">
                    <a:moveTo>
                      <a:pt x="77" y="14"/>
                    </a:moveTo>
                    <a:cubicBezTo>
                      <a:pt x="80" y="10"/>
                      <a:pt x="82" y="7"/>
                      <a:pt x="82" y="7"/>
                    </a:cubicBezTo>
                    <a:cubicBezTo>
                      <a:pt x="82" y="6"/>
                      <a:pt x="81" y="5"/>
                      <a:pt x="80" y="5"/>
                    </a:cubicBezTo>
                    <a:cubicBezTo>
                      <a:pt x="79" y="5"/>
                      <a:pt x="75" y="4"/>
                      <a:pt x="70" y="4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9" y="0"/>
                      <a:pt x="84" y="0"/>
                      <a:pt x="89" y="0"/>
                    </a:cubicBezTo>
                    <a:cubicBezTo>
                      <a:pt x="93" y="0"/>
                      <a:pt x="96" y="0"/>
                      <a:pt x="105" y="0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0" y="4"/>
                      <a:pt x="97" y="5"/>
                      <a:pt x="96" y="5"/>
                    </a:cubicBezTo>
                    <a:cubicBezTo>
                      <a:pt x="95" y="5"/>
                      <a:pt x="93" y="6"/>
                      <a:pt x="92" y="7"/>
                    </a:cubicBezTo>
                    <a:cubicBezTo>
                      <a:pt x="91" y="7"/>
                      <a:pt x="89" y="10"/>
                      <a:pt x="87" y="1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2" y="49"/>
                      <a:pt x="60" y="53"/>
                      <a:pt x="59" y="54"/>
                    </a:cubicBezTo>
                    <a:cubicBezTo>
                      <a:pt x="59" y="56"/>
                      <a:pt x="59" y="57"/>
                      <a:pt x="59" y="58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9" y="69"/>
                      <a:pt x="59" y="75"/>
                      <a:pt x="59" y="81"/>
                    </a:cubicBezTo>
                    <a:cubicBezTo>
                      <a:pt x="59" y="85"/>
                      <a:pt x="60" y="88"/>
                      <a:pt x="60" y="89"/>
                    </a:cubicBezTo>
                    <a:cubicBezTo>
                      <a:pt x="61" y="89"/>
                      <a:pt x="61" y="90"/>
                      <a:pt x="63" y="90"/>
                    </a:cubicBezTo>
                    <a:cubicBezTo>
                      <a:pt x="64" y="91"/>
                      <a:pt x="67" y="91"/>
                      <a:pt x="73" y="91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65" y="95"/>
                      <a:pt x="58" y="95"/>
                      <a:pt x="53" y="95"/>
                    </a:cubicBezTo>
                    <a:cubicBezTo>
                      <a:pt x="47" y="95"/>
                      <a:pt x="40" y="95"/>
                      <a:pt x="32" y="95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37" y="91"/>
                      <a:pt x="40" y="91"/>
                      <a:pt x="42" y="90"/>
                    </a:cubicBezTo>
                    <a:cubicBezTo>
                      <a:pt x="43" y="90"/>
                      <a:pt x="44" y="90"/>
                      <a:pt x="44" y="89"/>
                    </a:cubicBezTo>
                    <a:cubicBezTo>
                      <a:pt x="45" y="88"/>
                      <a:pt x="45" y="86"/>
                      <a:pt x="45" y="82"/>
                    </a:cubicBezTo>
                    <a:cubicBezTo>
                      <a:pt x="45" y="81"/>
                      <a:pt x="45" y="75"/>
                      <a:pt x="46" y="63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4"/>
                      <a:pt x="44" y="52"/>
                      <a:pt x="43" y="50"/>
                    </a:cubicBezTo>
                    <a:cubicBezTo>
                      <a:pt x="42" y="49"/>
                      <a:pt x="40" y="45"/>
                      <a:pt x="35" y="3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5" y="10"/>
                      <a:pt x="14" y="7"/>
                      <a:pt x="13" y="7"/>
                    </a:cubicBezTo>
                    <a:cubicBezTo>
                      <a:pt x="12" y="6"/>
                      <a:pt x="10" y="5"/>
                      <a:pt x="9" y="5"/>
                    </a:cubicBezTo>
                    <a:cubicBezTo>
                      <a:pt x="8" y="5"/>
                      <a:pt x="6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2" y="0"/>
                      <a:pt x="17" y="0"/>
                    </a:cubicBezTo>
                    <a:cubicBezTo>
                      <a:pt x="22" y="0"/>
                      <a:pt x="34" y="0"/>
                      <a:pt x="43" y="0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38" y="4"/>
                      <a:pt x="33" y="5"/>
                      <a:pt x="32" y="5"/>
                    </a:cubicBezTo>
                    <a:cubicBezTo>
                      <a:pt x="31" y="5"/>
                      <a:pt x="30" y="6"/>
                      <a:pt x="30" y="7"/>
                    </a:cubicBezTo>
                    <a:cubicBezTo>
                      <a:pt x="30" y="7"/>
                      <a:pt x="31" y="10"/>
                      <a:pt x="34" y="14"/>
                    </a:cubicBezTo>
                    <a:cubicBezTo>
                      <a:pt x="55" y="48"/>
                      <a:pt x="55" y="48"/>
                      <a:pt x="55" y="48"/>
                    </a:cubicBezTo>
                    <a:lnTo>
                      <a:pt x="77" y="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" name="Freeform 19"/>
              <p:cNvSpPr>
                <a:spLocks noChangeAspect="1" noEditPoints="1"/>
              </p:cNvSpPr>
              <p:nvPr userDrawn="1"/>
            </p:nvSpPr>
            <p:spPr bwMode="auto">
              <a:xfrm>
                <a:off x="420688" y="6299200"/>
                <a:ext cx="85725" cy="80963"/>
              </a:xfrm>
              <a:custGeom>
                <a:avLst/>
                <a:gdLst>
                  <a:gd name="T0" fmla="*/ 19 w 106"/>
                  <a:gd name="T1" fmla="*/ 24 h 99"/>
                  <a:gd name="T2" fmla="*/ 31 w 106"/>
                  <a:gd name="T3" fmla="*/ 10 h 99"/>
                  <a:gd name="T4" fmla="*/ 51 w 106"/>
                  <a:gd name="T5" fmla="*/ 5 h 99"/>
                  <a:gd name="T6" fmla="*/ 66 w 106"/>
                  <a:gd name="T7" fmla="*/ 8 h 99"/>
                  <a:gd name="T8" fmla="*/ 76 w 106"/>
                  <a:gd name="T9" fmla="*/ 13 h 99"/>
                  <a:gd name="T10" fmla="*/ 84 w 106"/>
                  <a:gd name="T11" fmla="*/ 21 h 99"/>
                  <a:gd name="T12" fmla="*/ 88 w 106"/>
                  <a:gd name="T13" fmla="*/ 31 h 99"/>
                  <a:gd name="T14" fmla="*/ 91 w 106"/>
                  <a:gd name="T15" fmla="*/ 51 h 99"/>
                  <a:gd name="T16" fmla="*/ 87 w 106"/>
                  <a:gd name="T17" fmla="*/ 73 h 99"/>
                  <a:gd name="T18" fmla="*/ 75 w 106"/>
                  <a:gd name="T19" fmla="*/ 88 h 99"/>
                  <a:gd name="T20" fmla="*/ 55 w 106"/>
                  <a:gd name="T21" fmla="*/ 93 h 99"/>
                  <a:gd name="T22" fmla="*/ 40 w 106"/>
                  <a:gd name="T23" fmla="*/ 91 h 99"/>
                  <a:gd name="T24" fmla="*/ 28 w 106"/>
                  <a:gd name="T25" fmla="*/ 82 h 99"/>
                  <a:gd name="T26" fmla="*/ 19 w 106"/>
                  <a:gd name="T27" fmla="*/ 69 h 99"/>
                  <a:gd name="T28" fmla="*/ 16 w 106"/>
                  <a:gd name="T29" fmla="*/ 57 h 99"/>
                  <a:gd name="T30" fmla="*/ 14 w 106"/>
                  <a:gd name="T31" fmla="*/ 45 h 99"/>
                  <a:gd name="T32" fmla="*/ 19 w 106"/>
                  <a:gd name="T33" fmla="*/ 24 h 99"/>
                  <a:gd name="T34" fmla="*/ 3 w 106"/>
                  <a:gd name="T35" fmla="*/ 69 h 99"/>
                  <a:gd name="T36" fmla="*/ 13 w 106"/>
                  <a:gd name="T37" fmla="*/ 86 h 99"/>
                  <a:gd name="T38" fmla="*/ 29 w 106"/>
                  <a:gd name="T39" fmla="*/ 96 h 99"/>
                  <a:gd name="T40" fmla="*/ 50 w 106"/>
                  <a:gd name="T41" fmla="*/ 99 h 99"/>
                  <a:gd name="T42" fmla="*/ 90 w 106"/>
                  <a:gd name="T43" fmla="*/ 84 h 99"/>
                  <a:gd name="T44" fmla="*/ 106 w 106"/>
                  <a:gd name="T45" fmla="*/ 46 h 99"/>
                  <a:gd name="T46" fmla="*/ 105 w 106"/>
                  <a:gd name="T47" fmla="*/ 33 h 99"/>
                  <a:gd name="T48" fmla="*/ 101 w 106"/>
                  <a:gd name="T49" fmla="*/ 22 h 99"/>
                  <a:gd name="T50" fmla="*/ 91 w 106"/>
                  <a:gd name="T51" fmla="*/ 11 h 99"/>
                  <a:gd name="T52" fmla="*/ 75 w 106"/>
                  <a:gd name="T53" fmla="*/ 3 h 99"/>
                  <a:gd name="T54" fmla="*/ 54 w 106"/>
                  <a:gd name="T55" fmla="*/ 0 h 99"/>
                  <a:gd name="T56" fmla="*/ 32 w 106"/>
                  <a:gd name="T57" fmla="*/ 3 h 99"/>
                  <a:gd name="T58" fmla="*/ 14 w 106"/>
                  <a:gd name="T59" fmla="*/ 14 h 99"/>
                  <a:gd name="T60" fmla="*/ 3 w 106"/>
                  <a:gd name="T61" fmla="*/ 30 h 99"/>
                  <a:gd name="T62" fmla="*/ 0 w 106"/>
                  <a:gd name="T63" fmla="*/ 50 h 99"/>
                  <a:gd name="T64" fmla="*/ 3 w 106"/>
                  <a:gd name="T65" fmla="*/ 6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6" h="99">
                    <a:moveTo>
                      <a:pt x="19" y="24"/>
                    </a:moveTo>
                    <a:cubicBezTo>
                      <a:pt x="22" y="18"/>
                      <a:pt x="26" y="13"/>
                      <a:pt x="31" y="10"/>
                    </a:cubicBezTo>
                    <a:cubicBezTo>
                      <a:pt x="37" y="7"/>
                      <a:pt x="44" y="5"/>
                      <a:pt x="51" y="5"/>
                    </a:cubicBezTo>
                    <a:cubicBezTo>
                      <a:pt x="56" y="5"/>
                      <a:pt x="61" y="6"/>
                      <a:pt x="66" y="8"/>
                    </a:cubicBezTo>
                    <a:cubicBezTo>
                      <a:pt x="70" y="9"/>
                      <a:pt x="74" y="11"/>
                      <a:pt x="76" y="13"/>
                    </a:cubicBezTo>
                    <a:cubicBezTo>
                      <a:pt x="79" y="16"/>
                      <a:pt x="82" y="18"/>
                      <a:pt x="84" y="21"/>
                    </a:cubicBezTo>
                    <a:cubicBezTo>
                      <a:pt x="86" y="24"/>
                      <a:pt x="87" y="27"/>
                      <a:pt x="88" y="31"/>
                    </a:cubicBezTo>
                    <a:cubicBezTo>
                      <a:pt x="90" y="37"/>
                      <a:pt x="91" y="44"/>
                      <a:pt x="91" y="51"/>
                    </a:cubicBezTo>
                    <a:cubicBezTo>
                      <a:pt x="91" y="59"/>
                      <a:pt x="90" y="67"/>
                      <a:pt x="87" y="73"/>
                    </a:cubicBezTo>
                    <a:cubicBezTo>
                      <a:pt x="85" y="79"/>
                      <a:pt x="80" y="84"/>
                      <a:pt x="75" y="88"/>
                    </a:cubicBezTo>
                    <a:cubicBezTo>
                      <a:pt x="69" y="91"/>
                      <a:pt x="63" y="93"/>
                      <a:pt x="55" y="93"/>
                    </a:cubicBezTo>
                    <a:cubicBezTo>
                      <a:pt x="50" y="93"/>
                      <a:pt x="45" y="92"/>
                      <a:pt x="40" y="91"/>
                    </a:cubicBezTo>
                    <a:cubicBezTo>
                      <a:pt x="36" y="89"/>
                      <a:pt x="32" y="86"/>
                      <a:pt x="28" y="82"/>
                    </a:cubicBezTo>
                    <a:cubicBezTo>
                      <a:pt x="24" y="79"/>
                      <a:pt x="21" y="74"/>
                      <a:pt x="19" y="69"/>
                    </a:cubicBezTo>
                    <a:cubicBezTo>
                      <a:pt x="18" y="66"/>
                      <a:pt x="17" y="62"/>
                      <a:pt x="16" y="57"/>
                    </a:cubicBezTo>
                    <a:cubicBezTo>
                      <a:pt x="15" y="53"/>
                      <a:pt x="14" y="49"/>
                      <a:pt x="14" y="45"/>
                    </a:cubicBezTo>
                    <a:cubicBezTo>
                      <a:pt x="14" y="37"/>
                      <a:pt x="16" y="30"/>
                      <a:pt x="19" y="24"/>
                    </a:cubicBezTo>
                    <a:close/>
                    <a:moveTo>
                      <a:pt x="3" y="69"/>
                    </a:moveTo>
                    <a:cubicBezTo>
                      <a:pt x="5" y="76"/>
                      <a:pt x="9" y="81"/>
                      <a:pt x="13" y="86"/>
                    </a:cubicBezTo>
                    <a:cubicBezTo>
                      <a:pt x="18" y="90"/>
                      <a:pt x="23" y="94"/>
                      <a:pt x="29" y="96"/>
                    </a:cubicBezTo>
                    <a:cubicBezTo>
                      <a:pt x="36" y="98"/>
                      <a:pt x="43" y="99"/>
                      <a:pt x="50" y="99"/>
                    </a:cubicBezTo>
                    <a:cubicBezTo>
                      <a:pt x="66" y="99"/>
                      <a:pt x="80" y="94"/>
                      <a:pt x="90" y="84"/>
                    </a:cubicBezTo>
                    <a:cubicBezTo>
                      <a:pt x="101" y="74"/>
                      <a:pt x="106" y="62"/>
                      <a:pt x="106" y="46"/>
                    </a:cubicBezTo>
                    <a:cubicBezTo>
                      <a:pt x="106" y="42"/>
                      <a:pt x="106" y="37"/>
                      <a:pt x="105" y="33"/>
                    </a:cubicBezTo>
                    <a:cubicBezTo>
                      <a:pt x="104" y="29"/>
                      <a:pt x="102" y="25"/>
                      <a:pt x="101" y="22"/>
                    </a:cubicBezTo>
                    <a:cubicBezTo>
                      <a:pt x="98" y="18"/>
                      <a:pt x="95" y="15"/>
                      <a:pt x="91" y="11"/>
                    </a:cubicBezTo>
                    <a:cubicBezTo>
                      <a:pt x="87" y="8"/>
                      <a:pt x="82" y="5"/>
                      <a:pt x="75" y="3"/>
                    </a:cubicBezTo>
                    <a:cubicBezTo>
                      <a:pt x="69" y="1"/>
                      <a:pt x="62" y="0"/>
                      <a:pt x="54" y="0"/>
                    </a:cubicBezTo>
                    <a:cubicBezTo>
                      <a:pt x="46" y="0"/>
                      <a:pt x="38" y="1"/>
                      <a:pt x="32" y="3"/>
                    </a:cubicBezTo>
                    <a:cubicBezTo>
                      <a:pt x="25" y="6"/>
                      <a:pt x="19" y="9"/>
                      <a:pt x="14" y="14"/>
                    </a:cubicBezTo>
                    <a:cubicBezTo>
                      <a:pt x="9" y="19"/>
                      <a:pt x="5" y="24"/>
                      <a:pt x="3" y="30"/>
                    </a:cubicBezTo>
                    <a:cubicBezTo>
                      <a:pt x="1" y="36"/>
                      <a:pt x="0" y="43"/>
                      <a:pt x="0" y="50"/>
                    </a:cubicBezTo>
                    <a:cubicBezTo>
                      <a:pt x="0" y="56"/>
                      <a:pt x="1" y="63"/>
                      <a:pt x="3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17252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0"/>
            <a:ext cx="2807208" cy="13716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457200"/>
            <a:ext cx="4910328" cy="5715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1371600"/>
            <a:ext cx="2807208" cy="48006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1B8A-B196-4C92-B78E-CF62B58F5E6D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CEEF6-673E-454E-86C7-8216BA50636A}" type="slidenum">
              <a:rPr lang="en-US" smtClean="0"/>
              <a:t>‹#›</a:t>
            </a:fld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120650" y="6299200"/>
            <a:ext cx="420688" cy="458788"/>
            <a:chOff x="120650" y="6299200"/>
            <a:chExt cx="420688" cy="458788"/>
          </a:xfrm>
          <a:solidFill>
            <a:srgbClr val="FFFFFF"/>
          </a:solidFill>
        </p:grpSpPr>
        <p:sp>
          <p:nvSpPr>
            <p:cNvPr id="33" name="Freeform 9"/>
            <p:cNvSpPr>
              <a:spLocks noChangeAspect="1" noEditPoints="1"/>
            </p:cNvSpPr>
            <p:nvPr userDrawn="1"/>
          </p:nvSpPr>
          <p:spPr bwMode="auto">
            <a:xfrm>
              <a:off x="184150" y="6523038"/>
              <a:ext cx="293688" cy="234950"/>
            </a:xfrm>
            <a:custGeom>
              <a:avLst/>
              <a:gdLst>
                <a:gd name="T0" fmla="*/ 283 w 359"/>
                <a:gd name="T1" fmla="*/ 0 h 287"/>
                <a:gd name="T2" fmla="*/ 207 w 359"/>
                <a:gd name="T3" fmla="*/ 0 h 287"/>
                <a:gd name="T4" fmla="*/ 207 w 359"/>
                <a:gd name="T5" fmla="*/ 86 h 287"/>
                <a:gd name="T6" fmla="*/ 244 w 359"/>
                <a:gd name="T7" fmla="*/ 171 h 287"/>
                <a:gd name="T8" fmla="*/ 244 w 359"/>
                <a:gd name="T9" fmla="*/ 159 h 287"/>
                <a:gd name="T10" fmla="*/ 224 w 359"/>
                <a:gd name="T11" fmla="*/ 96 h 287"/>
                <a:gd name="T12" fmla="*/ 224 w 359"/>
                <a:gd name="T13" fmla="*/ 74 h 287"/>
                <a:gd name="T14" fmla="*/ 253 w 359"/>
                <a:gd name="T15" fmla="*/ 74 h 287"/>
                <a:gd name="T16" fmla="*/ 253 w 359"/>
                <a:gd name="T17" fmla="*/ 171 h 287"/>
                <a:gd name="T18" fmla="*/ 180 w 359"/>
                <a:gd name="T19" fmla="*/ 280 h 287"/>
                <a:gd name="T20" fmla="*/ 106 w 359"/>
                <a:gd name="T21" fmla="*/ 177 h 287"/>
                <a:gd name="T22" fmla="*/ 151 w 359"/>
                <a:gd name="T23" fmla="*/ 86 h 287"/>
                <a:gd name="T24" fmla="*/ 151 w 359"/>
                <a:gd name="T25" fmla="*/ 74 h 287"/>
                <a:gd name="T26" fmla="*/ 180 w 359"/>
                <a:gd name="T27" fmla="*/ 74 h 287"/>
                <a:gd name="T28" fmla="*/ 198 w 359"/>
                <a:gd name="T29" fmla="*/ 74 h 287"/>
                <a:gd name="T30" fmla="*/ 198 w 359"/>
                <a:gd name="T31" fmla="*/ 56 h 287"/>
                <a:gd name="T32" fmla="*/ 180 w 359"/>
                <a:gd name="T33" fmla="*/ 56 h 287"/>
                <a:gd name="T34" fmla="*/ 151 w 359"/>
                <a:gd name="T35" fmla="*/ 56 h 287"/>
                <a:gd name="T36" fmla="*/ 151 w 359"/>
                <a:gd name="T37" fmla="*/ 56 h 287"/>
                <a:gd name="T38" fmla="*/ 134 w 359"/>
                <a:gd name="T39" fmla="*/ 56 h 287"/>
                <a:gd name="T40" fmla="*/ 134 w 359"/>
                <a:gd name="T41" fmla="*/ 56 h 287"/>
                <a:gd name="T42" fmla="*/ 89 w 359"/>
                <a:gd name="T43" fmla="*/ 56 h 287"/>
                <a:gd name="T44" fmla="*/ 89 w 359"/>
                <a:gd name="T45" fmla="*/ 159 h 287"/>
                <a:gd name="T46" fmla="*/ 89 w 359"/>
                <a:gd name="T47" fmla="*/ 169 h 287"/>
                <a:gd name="T48" fmla="*/ 89 w 359"/>
                <a:gd name="T49" fmla="*/ 169 h 287"/>
                <a:gd name="T50" fmla="*/ 106 w 359"/>
                <a:gd name="T51" fmla="*/ 155 h 287"/>
                <a:gd name="T52" fmla="*/ 106 w 359"/>
                <a:gd name="T53" fmla="*/ 155 h 287"/>
                <a:gd name="T54" fmla="*/ 106 w 359"/>
                <a:gd name="T55" fmla="*/ 74 h 287"/>
                <a:gd name="T56" fmla="*/ 134 w 359"/>
                <a:gd name="T57" fmla="*/ 74 h 287"/>
                <a:gd name="T58" fmla="*/ 134 w 359"/>
                <a:gd name="T59" fmla="*/ 74 h 287"/>
                <a:gd name="T60" fmla="*/ 134 w 359"/>
                <a:gd name="T61" fmla="*/ 96 h 287"/>
                <a:gd name="T62" fmla="*/ 75 w 359"/>
                <a:gd name="T63" fmla="*/ 186 h 287"/>
                <a:gd name="T64" fmla="*/ 17 w 359"/>
                <a:gd name="T65" fmla="*/ 96 h 287"/>
                <a:gd name="T66" fmla="*/ 17 w 359"/>
                <a:gd name="T67" fmla="*/ 18 h 287"/>
                <a:gd name="T68" fmla="*/ 75 w 359"/>
                <a:gd name="T69" fmla="*/ 18 h 287"/>
                <a:gd name="T70" fmla="*/ 134 w 359"/>
                <a:gd name="T71" fmla="*/ 18 h 287"/>
                <a:gd name="T72" fmla="*/ 134 w 359"/>
                <a:gd name="T73" fmla="*/ 48 h 287"/>
                <a:gd name="T74" fmla="*/ 151 w 359"/>
                <a:gd name="T75" fmla="*/ 48 h 287"/>
                <a:gd name="T76" fmla="*/ 151 w 359"/>
                <a:gd name="T77" fmla="*/ 0 h 287"/>
                <a:gd name="T78" fmla="*/ 75 w 359"/>
                <a:gd name="T79" fmla="*/ 0 h 287"/>
                <a:gd name="T80" fmla="*/ 0 w 359"/>
                <a:gd name="T81" fmla="*/ 0 h 287"/>
                <a:gd name="T82" fmla="*/ 0 w 359"/>
                <a:gd name="T83" fmla="*/ 86 h 287"/>
                <a:gd name="T84" fmla="*/ 75 w 359"/>
                <a:gd name="T85" fmla="*/ 192 h 287"/>
                <a:gd name="T86" fmla="*/ 91 w 359"/>
                <a:gd name="T87" fmla="*/ 186 h 287"/>
                <a:gd name="T88" fmla="*/ 180 w 359"/>
                <a:gd name="T89" fmla="*/ 287 h 287"/>
                <a:gd name="T90" fmla="*/ 269 w 359"/>
                <a:gd name="T91" fmla="*/ 186 h 287"/>
                <a:gd name="T92" fmla="*/ 283 w 359"/>
                <a:gd name="T93" fmla="*/ 192 h 287"/>
                <a:gd name="T94" fmla="*/ 359 w 359"/>
                <a:gd name="T95" fmla="*/ 86 h 287"/>
                <a:gd name="T96" fmla="*/ 359 w 359"/>
                <a:gd name="T97" fmla="*/ 0 h 287"/>
                <a:gd name="T98" fmla="*/ 283 w 359"/>
                <a:gd name="T99" fmla="*/ 0 h 287"/>
                <a:gd name="T100" fmla="*/ 341 w 359"/>
                <a:gd name="T101" fmla="*/ 96 h 287"/>
                <a:gd name="T102" fmla="*/ 283 w 359"/>
                <a:gd name="T103" fmla="*/ 186 h 287"/>
                <a:gd name="T104" fmla="*/ 270 w 359"/>
                <a:gd name="T105" fmla="*/ 179 h 287"/>
                <a:gd name="T106" fmla="*/ 271 w 359"/>
                <a:gd name="T107" fmla="*/ 159 h 287"/>
                <a:gd name="T108" fmla="*/ 271 w 359"/>
                <a:gd name="T109" fmla="*/ 56 h 287"/>
                <a:gd name="T110" fmla="*/ 224 w 359"/>
                <a:gd name="T111" fmla="*/ 56 h 287"/>
                <a:gd name="T112" fmla="*/ 224 w 359"/>
                <a:gd name="T113" fmla="*/ 18 h 287"/>
                <a:gd name="T114" fmla="*/ 283 w 359"/>
                <a:gd name="T115" fmla="*/ 18 h 287"/>
                <a:gd name="T116" fmla="*/ 341 w 359"/>
                <a:gd name="T117" fmla="*/ 18 h 287"/>
                <a:gd name="T118" fmla="*/ 341 w 359"/>
                <a:gd name="T119" fmla="*/ 9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9" h="287">
                  <a:moveTo>
                    <a:pt x="283" y="0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207" y="86"/>
                    <a:pt x="207" y="86"/>
                    <a:pt x="207" y="86"/>
                  </a:cubicBezTo>
                  <a:cubicBezTo>
                    <a:pt x="207" y="125"/>
                    <a:pt x="221" y="152"/>
                    <a:pt x="244" y="171"/>
                  </a:cubicBezTo>
                  <a:cubicBezTo>
                    <a:pt x="244" y="159"/>
                    <a:pt x="244" y="159"/>
                    <a:pt x="244" y="159"/>
                  </a:cubicBezTo>
                  <a:cubicBezTo>
                    <a:pt x="227" y="139"/>
                    <a:pt x="224" y="116"/>
                    <a:pt x="224" y="96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171"/>
                    <a:pt x="253" y="171"/>
                    <a:pt x="253" y="171"/>
                  </a:cubicBezTo>
                  <a:cubicBezTo>
                    <a:pt x="253" y="207"/>
                    <a:pt x="243" y="252"/>
                    <a:pt x="180" y="280"/>
                  </a:cubicBezTo>
                  <a:cubicBezTo>
                    <a:pt x="119" y="253"/>
                    <a:pt x="107" y="211"/>
                    <a:pt x="106" y="177"/>
                  </a:cubicBezTo>
                  <a:cubicBezTo>
                    <a:pt x="135" y="157"/>
                    <a:pt x="151" y="129"/>
                    <a:pt x="151" y="86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89" y="162"/>
                    <a:pt x="89" y="166"/>
                    <a:pt x="89" y="169"/>
                  </a:cubicBezTo>
                  <a:cubicBezTo>
                    <a:pt x="89" y="169"/>
                    <a:pt x="89" y="169"/>
                    <a:pt x="89" y="169"/>
                  </a:cubicBezTo>
                  <a:cubicBezTo>
                    <a:pt x="96" y="165"/>
                    <a:pt x="101" y="160"/>
                    <a:pt x="106" y="155"/>
                  </a:cubicBezTo>
                  <a:cubicBezTo>
                    <a:pt x="106" y="155"/>
                    <a:pt x="106" y="155"/>
                    <a:pt x="106" y="155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34" y="126"/>
                    <a:pt x="128" y="162"/>
                    <a:pt x="75" y="186"/>
                  </a:cubicBezTo>
                  <a:cubicBezTo>
                    <a:pt x="23" y="162"/>
                    <a:pt x="17" y="126"/>
                    <a:pt x="17" y="96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43"/>
                    <a:pt x="28" y="174"/>
                    <a:pt x="75" y="192"/>
                  </a:cubicBezTo>
                  <a:cubicBezTo>
                    <a:pt x="81" y="190"/>
                    <a:pt x="86" y="188"/>
                    <a:pt x="91" y="186"/>
                  </a:cubicBezTo>
                  <a:cubicBezTo>
                    <a:pt x="99" y="237"/>
                    <a:pt x="131" y="268"/>
                    <a:pt x="180" y="287"/>
                  </a:cubicBezTo>
                  <a:cubicBezTo>
                    <a:pt x="228" y="268"/>
                    <a:pt x="260" y="238"/>
                    <a:pt x="269" y="186"/>
                  </a:cubicBezTo>
                  <a:cubicBezTo>
                    <a:pt x="273" y="188"/>
                    <a:pt x="278" y="190"/>
                    <a:pt x="283" y="192"/>
                  </a:cubicBezTo>
                  <a:cubicBezTo>
                    <a:pt x="330" y="174"/>
                    <a:pt x="359" y="143"/>
                    <a:pt x="359" y="86"/>
                  </a:cubicBezTo>
                  <a:cubicBezTo>
                    <a:pt x="359" y="0"/>
                    <a:pt x="359" y="0"/>
                    <a:pt x="359" y="0"/>
                  </a:cubicBezTo>
                  <a:lnTo>
                    <a:pt x="283" y="0"/>
                  </a:lnTo>
                  <a:close/>
                  <a:moveTo>
                    <a:pt x="341" y="96"/>
                  </a:moveTo>
                  <a:cubicBezTo>
                    <a:pt x="341" y="126"/>
                    <a:pt x="336" y="162"/>
                    <a:pt x="283" y="186"/>
                  </a:cubicBezTo>
                  <a:cubicBezTo>
                    <a:pt x="278" y="184"/>
                    <a:pt x="274" y="182"/>
                    <a:pt x="270" y="179"/>
                  </a:cubicBezTo>
                  <a:cubicBezTo>
                    <a:pt x="270" y="173"/>
                    <a:pt x="271" y="166"/>
                    <a:pt x="271" y="159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24" y="56"/>
                    <a:pt x="224" y="56"/>
                    <a:pt x="224" y="56"/>
                  </a:cubicBezTo>
                  <a:cubicBezTo>
                    <a:pt x="224" y="18"/>
                    <a:pt x="224" y="18"/>
                    <a:pt x="224" y="18"/>
                  </a:cubicBezTo>
                  <a:cubicBezTo>
                    <a:pt x="283" y="18"/>
                    <a:pt x="283" y="18"/>
                    <a:pt x="283" y="18"/>
                  </a:cubicBezTo>
                  <a:cubicBezTo>
                    <a:pt x="341" y="18"/>
                    <a:pt x="341" y="18"/>
                    <a:pt x="341" y="18"/>
                  </a:cubicBezTo>
                  <a:lnTo>
                    <a:pt x="341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4" name="Group 33"/>
            <p:cNvGrpSpPr/>
            <p:nvPr userDrawn="1"/>
          </p:nvGrpSpPr>
          <p:grpSpPr>
            <a:xfrm>
              <a:off x="120650" y="6299200"/>
              <a:ext cx="420688" cy="187326"/>
              <a:chOff x="120650" y="6299200"/>
              <a:chExt cx="420688" cy="187326"/>
            </a:xfrm>
            <a:grpFill/>
          </p:grpSpPr>
          <p:sp>
            <p:nvSpPr>
              <p:cNvPr id="35" name="Freeform 10"/>
              <p:cNvSpPr>
                <a:spLocks noChangeAspect="1"/>
              </p:cNvSpPr>
              <p:nvPr userDrawn="1"/>
            </p:nvSpPr>
            <p:spPr bwMode="auto">
              <a:xfrm>
                <a:off x="206375" y="6405563"/>
                <a:ext cx="63500" cy="79375"/>
              </a:xfrm>
              <a:custGeom>
                <a:avLst/>
                <a:gdLst>
                  <a:gd name="T0" fmla="*/ 6 w 76"/>
                  <a:gd name="T1" fmla="*/ 96 h 96"/>
                  <a:gd name="T2" fmla="*/ 6 w 76"/>
                  <a:gd name="T3" fmla="*/ 92 h 96"/>
                  <a:gd name="T4" fmla="*/ 12 w 76"/>
                  <a:gd name="T5" fmla="*/ 89 h 96"/>
                  <a:gd name="T6" fmla="*/ 13 w 76"/>
                  <a:gd name="T7" fmla="*/ 88 h 96"/>
                  <a:gd name="T8" fmla="*/ 13 w 76"/>
                  <a:gd name="T9" fmla="*/ 80 h 96"/>
                  <a:gd name="T10" fmla="*/ 14 w 76"/>
                  <a:gd name="T11" fmla="*/ 68 h 96"/>
                  <a:gd name="T12" fmla="*/ 14 w 76"/>
                  <a:gd name="T13" fmla="*/ 32 h 96"/>
                  <a:gd name="T14" fmla="*/ 13 w 76"/>
                  <a:gd name="T15" fmla="*/ 14 h 96"/>
                  <a:gd name="T16" fmla="*/ 12 w 76"/>
                  <a:gd name="T17" fmla="*/ 6 h 96"/>
                  <a:gd name="T18" fmla="*/ 10 w 76"/>
                  <a:gd name="T19" fmla="*/ 5 h 96"/>
                  <a:gd name="T20" fmla="*/ 0 w 76"/>
                  <a:gd name="T21" fmla="*/ 4 h 96"/>
                  <a:gd name="T22" fmla="*/ 0 w 76"/>
                  <a:gd name="T23" fmla="*/ 0 h 96"/>
                  <a:gd name="T24" fmla="*/ 21 w 76"/>
                  <a:gd name="T25" fmla="*/ 0 h 96"/>
                  <a:gd name="T26" fmla="*/ 41 w 76"/>
                  <a:gd name="T27" fmla="*/ 0 h 96"/>
                  <a:gd name="T28" fmla="*/ 41 w 76"/>
                  <a:gd name="T29" fmla="*/ 4 h 96"/>
                  <a:gd name="T30" fmla="*/ 31 w 76"/>
                  <a:gd name="T31" fmla="*/ 5 h 96"/>
                  <a:gd name="T32" fmla="*/ 29 w 76"/>
                  <a:gd name="T33" fmla="*/ 6 h 96"/>
                  <a:gd name="T34" fmla="*/ 28 w 76"/>
                  <a:gd name="T35" fmla="*/ 13 h 96"/>
                  <a:gd name="T36" fmla="*/ 27 w 76"/>
                  <a:gd name="T37" fmla="*/ 32 h 96"/>
                  <a:gd name="T38" fmla="*/ 27 w 76"/>
                  <a:gd name="T39" fmla="*/ 78 h 96"/>
                  <a:gd name="T40" fmla="*/ 28 w 76"/>
                  <a:gd name="T41" fmla="*/ 89 h 96"/>
                  <a:gd name="T42" fmla="*/ 39 w 76"/>
                  <a:gd name="T43" fmla="*/ 90 h 96"/>
                  <a:gd name="T44" fmla="*/ 67 w 76"/>
                  <a:gd name="T45" fmla="*/ 87 h 96"/>
                  <a:gd name="T46" fmla="*/ 69 w 76"/>
                  <a:gd name="T47" fmla="*/ 82 h 96"/>
                  <a:gd name="T48" fmla="*/ 72 w 76"/>
                  <a:gd name="T49" fmla="*/ 71 h 96"/>
                  <a:gd name="T50" fmla="*/ 76 w 76"/>
                  <a:gd name="T51" fmla="*/ 71 h 96"/>
                  <a:gd name="T52" fmla="*/ 73 w 76"/>
                  <a:gd name="T53" fmla="*/ 95 h 96"/>
                  <a:gd name="T54" fmla="*/ 69 w 76"/>
                  <a:gd name="T55" fmla="*/ 96 h 96"/>
                  <a:gd name="T56" fmla="*/ 57 w 76"/>
                  <a:gd name="T57" fmla="*/ 96 h 96"/>
                  <a:gd name="T58" fmla="*/ 20 w 76"/>
                  <a:gd name="T59" fmla="*/ 95 h 96"/>
                  <a:gd name="T60" fmla="*/ 6 w 76"/>
                  <a:gd name="T6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6" h="96">
                    <a:moveTo>
                      <a:pt x="6" y="96"/>
                    </a:moveTo>
                    <a:cubicBezTo>
                      <a:pt x="6" y="92"/>
                      <a:pt x="6" y="92"/>
                      <a:pt x="6" y="92"/>
                    </a:cubicBezTo>
                    <a:cubicBezTo>
                      <a:pt x="9" y="91"/>
                      <a:pt x="11" y="90"/>
                      <a:pt x="12" y="89"/>
                    </a:cubicBezTo>
                    <a:cubicBezTo>
                      <a:pt x="12" y="89"/>
                      <a:pt x="12" y="88"/>
                      <a:pt x="13" y="88"/>
                    </a:cubicBezTo>
                    <a:cubicBezTo>
                      <a:pt x="13" y="86"/>
                      <a:pt x="13" y="84"/>
                      <a:pt x="13" y="80"/>
                    </a:cubicBezTo>
                    <a:cubicBezTo>
                      <a:pt x="14" y="73"/>
                      <a:pt x="14" y="70"/>
                      <a:pt x="14" y="68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4" y="20"/>
                      <a:pt x="13" y="14"/>
                    </a:cubicBezTo>
                    <a:cubicBezTo>
                      <a:pt x="13" y="10"/>
                      <a:pt x="13" y="7"/>
                      <a:pt x="12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9" y="4"/>
                      <a:pt x="5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18" y="0"/>
                      <a:pt x="21" y="0"/>
                    </a:cubicBezTo>
                    <a:cubicBezTo>
                      <a:pt x="24" y="0"/>
                      <a:pt x="31" y="0"/>
                      <a:pt x="41" y="0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36" y="4"/>
                      <a:pt x="32" y="4"/>
                      <a:pt x="31" y="5"/>
                    </a:cubicBezTo>
                    <a:cubicBezTo>
                      <a:pt x="30" y="5"/>
                      <a:pt x="29" y="6"/>
                      <a:pt x="29" y="6"/>
                    </a:cubicBezTo>
                    <a:cubicBezTo>
                      <a:pt x="28" y="7"/>
                      <a:pt x="28" y="9"/>
                      <a:pt x="28" y="13"/>
                    </a:cubicBezTo>
                    <a:cubicBezTo>
                      <a:pt x="27" y="14"/>
                      <a:pt x="27" y="20"/>
                      <a:pt x="27" y="32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7" y="82"/>
                      <a:pt x="27" y="86"/>
                      <a:pt x="28" y="89"/>
                    </a:cubicBezTo>
                    <a:cubicBezTo>
                      <a:pt x="33" y="89"/>
                      <a:pt x="33" y="90"/>
                      <a:pt x="39" y="90"/>
                    </a:cubicBezTo>
                    <a:cubicBezTo>
                      <a:pt x="52" y="90"/>
                      <a:pt x="62" y="89"/>
                      <a:pt x="67" y="87"/>
                    </a:cubicBezTo>
                    <a:cubicBezTo>
                      <a:pt x="68" y="86"/>
                      <a:pt x="68" y="84"/>
                      <a:pt x="69" y="82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76" y="71"/>
                      <a:pt x="76" y="71"/>
                      <a:pt x="76" y="71"/>
                    </a:cubicBezTo>
                    <a:cubicBezTo>
                      <a:pt x="75" y="78"/>
                      <a:pt x="74" y="86"/>
                      <a:pt x="73" y="95"/>
                    </a:cubicBezTo>
                    <a:cubicBezTo>
                      <a:pt x="71" y="95"/>
                      <a:pt x="70" y="95"/>
                      <a:pt x="69" y="96"/>
                    </a:cubicBezTo>
                    <a:cubicBezTo>
                      <a:pt x="66" y="96"/>
                      <a:pt x="63" y="96"/>
                      <a:pt x="57" y="96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15" y="95"/>
                      <a:pt x="11" y="95"/>
                      <a:pt x="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" name="Freeform 11"/>
              <p:cNvSpPr>
                <a:spLocks noChangeAspect="1" noEditPoints="1"/>
              </p:cNvSpPr>
              <p:nvPr userDrawn="1"/>
            </p:nvSpPr>
            <p:spPr bwMode="auto">
              <a:xfrm>
                <a:off x="276225" y="6405563"/>
                <a:ext cx="34925" cy="79375"/>
              </a:xfrm>
              <a:custGeom>
                <a:avLst/>
                <a:gdLst>
                  <a:gd name="T0" fmla="*/ 42 w 42"/>
                  <a:gd name="T1" fmla="*/ 91 h 96"/>
                  <a:gd name="T2" fmla="*/ 42 w 42"/>
                  <a:gd name="T3" fmla="*/ 96 h 96"/>
                  <a:gd name="T4" fmla="*/ 22 w 42"/>
                  <a:gd name="T5" fmla="*/ 95 h 96"/>
                  <a:gd name="T6" fmla="*/ 0 w 42"/>
                  <a:gd name="T7" fmla="*/ 96 h 96"/>
                  <a:gd name="T8" fmla="*/ 0 w 42"/>
                  <a:gd name="T9" fmla="*/ 91 h 96"/>
                  <a:gd name="T10" fmla="*/ 10 w 42"/>
                  <a:gd name="T11" fmla="*/ 91 h 96"/>
                  <a:gd name="T12" fmla="*/ 13 w 42"/>
                  <a:gd name="T13" fmla="*/ 89 h 96"/>
                  <a:gd name="T14" fmla="*/ 14 w 42"/>
                  <a:gd name="T15" fmla="*/ 83 h 96"/>
                  <a:gd name="T16" fmla="*/ 14 w 42"/>
                  <a:gd name="T17" fmla="*/ 63 h 96"/>
                  <a:gd name="T18" fmla="*/ 14 w 42"/>
                  <a:gd name="T19" fmla="*/ 32 h 96"/>
                  <a:gd name="T20" fmla="*/ 14 w 42"/>
                  <a:gd name="T21" fmla="*/ 14 h 96"/>
                  <a:gd name="T22" fmla="*/ 13 w 42"/>
                  <a:gd name="T23" fmla="*/ 6 h 96"/>
                  <a:gd name="T24" fmla="*/ 10 w 42"/>
                  <a:gd name="T25" fmla="*/ 5 h 96"/>
                  <a:gd name="T26" fmla="*/ 0 w 42"/>
                  <a:gd name="T27" fmla="*/ 4 h 96"/>
                  <a:gd name="T28" fmla="*/ 0 w 42"/>
                  <a:gd name="T29" fmla="*/ 0 h 96"/>
                  <a:gd name="T30" fmla="*/ 21 w 42"/>
                  <a:gd name="T31" fmla="*/ 0 h 96"/>
                  <a:gd name="T32" fmla="*/ 42 w 42"/>
                  <a:gd name="T33" fmla="*/ 0 h 96"/>
                  <a:gd name="T34" fmla="*/ 42 w 42"/>
                  <a:gd name="T35" fmla="*/ 4 h 96"/>
                  <a:gd name="T36" fmla="*/ 32 w 42"/>
                  <a:gd name="T37" fmla="*/ 5 h 96"/>
                  <a:gd name="T38" fmla="*/ 29 w 42"/>
                  <a:gd name="T39" fmla="*/ 6 h 96"/>
                  <a:gd name="T40" fmla="*/ 28 w 42"/>
                  <a:gd name="T41" fmla="*/ 13 h 96"/>
                  <a:gd name="T42" fmla="*/ 28 w 42"/>
                  <a:gd name="T43" fmla="*/ 32 h 96"/>
                  <a:gd name="T44" fmla="*/ 28 w 42"/>
                  <a:gd name="T45" fmla="*/ 63 h 96"/>
                  <a:gd name="T46" fmla="*/ 28 w 42"/>
                  <a:gd name="T47" fmla="*/ 81 h 96"/>
                  <a:gd name="T48" fmla="*/ 29 w 42"/>
                  <a:gd name="T49" fmla="*/ 89 h 96"/>
                  <a:gd name="T50" fmla="*/ 32 w 42"/>
                  <a:gd name="T51" fmla="*/ 91 h 96"/>
                  <a:gd name="T52" fmla="*/ 42 w 42"/>
                  <a:gd name="T53" fmla="*/ 91 h 96"/>
                  <a:gd name="T54" fmla="*/ 28 w 42"/>
                  <a:gd name="T55" fmla="*/ 13 h 96"/>
                  <a:gd name="T56" fmla="*/ 28 w 42"/>
                  <a:gd name="T57" fmla="*/ 32 h 96"/>
                  <a:gd name="T58" fmla="*/ 28 w 42"/>
                  <a:gd name="T59" fmla="*/ 6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2" h="96">
                    <a:moveTo>
                      <a:pt x="42" y="91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32" y="95"/>
                      <a:pt x="25" y="95"/>
                      <a:pt x="22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6" y="91"/>
                      <a:pt x="9" y="91"/>
                      <a:pt x="10" y="91"/>
                    </a:cubicBezTo>
                    <a:cubicBezTo>
                      <a:pt x="12" y="90"/>
                      <a:pt x="12" y="90"/>
                      <a:pt x="13" y="89"/>
                    </a:cubicBezTo>
                    <a:cubicBezTo>
                      <a:pt x="13" y="88"/>
                      <a:pt x="14" y="86"/>
                      <a:pt x="14" y="83"/>
                    </a:cubicBezTo>
                    <a:cubicBezTo>
                      <a:pt x="14" y="82"/>
                      <a:pt x="14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4" y="20"/>
                      <a:pt x="14" y="14"/>
                    </a:cubicBezTo>
                    <a:cubicBezTo>
                      <a:pt x="14" y="10"/>
                      <a:pt x="13" y="7"/>
                      <a:pt x="13" y="6"/>
                    </a:cubicBezTo>
                    <a:cubicBezTo>
                      <a:pt x="12" y="6"/>
                      <a:pt x="12" y="5"/>
                      <a:pt x="10" y="5"/>
                    </a:cubicBezTo>
                    <a:cubicBezTo>
                      <a:pt x="9" y="4"/>
                      <a:pt x="6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6" y="0"/>
                      <a:pt x="21" y="0"/>
                    </a:cubicBezTo>
                    <a:cubicBezTo>
                      <a:pt x="26" y="0"/>
                      <a:pt x="33" y="0"/>
                      <a:pt x="42" y="0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36" y="4"/>
                      <a:pt x="33" y="4"/>
                      <a:pt x="32" y="5"/>
                    </a:cubicBezTo>
                    <a:cubicBezTo>
                      <a:pt x="30" y="5"/>
                      <a:pt x="30" y="6"/>
                      <a:pt x="29" y="6"/>
                    </a:cubicBezTo>
                    <a:cubicBezTo>
                      <a:pt x="29" y="7"/>
                      <a:pt x="28" y="9"/>
                      <a:pt x="28" y="13"/>
                    </a:cubicBezTo>
                    <a:cubicBezTo>
                      <a:pt x="28" y="14"/>
                      <a:pt x="28" y="20"/>
                      <a:pt x="28" y="32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9"/>
                      <a:pt x="28" y="75"/>
                      <a:pt x="28" y="81"/>
                    </a:cubicBezTo>
                    <a:cubicBezTo>
                      <a:pt x="28" y="86"/>
                      <a:pt x="28" y="88"/>
                      <a:pt x="29" y="89"/>
                    </a:cubicBezTo>
                    <a:cubicBezTo>
                      <a:pt x="29" y="90"/>
                      <a:pt x="30" y="90"/>
                      <a:pt x="32" y="91"/>
                    </a:cubicBezTo>
                    <a:cubicBezTo>
                      <a:pt x="33" y="91"/>
                      <a:pt x="36" y="91"/>
                      <a:pt x="42" y="91"/>
                    </a:cubicBezTo>
                    <a:close/>
                    <a:moveTo>
                      <a:pt x="28" y="13"/>
                    </a:moveTo>
                    <a:cubicBezTo>
                      <a:pt x="28" y="14"/>
                      <a:pt x="28" y="20"/>
                      <a:pt x="28" y="32"/>
                    </a:cubicBezTo>
                    <a:cubicBezTo>
                      <a:pt x="28" y="63"/>
                      <a:pt x="28" y="63"/>
                      <a:pt x="28" y="63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7" name="Freeform 12"/>
              <p:cNvSpPr>
                <a:spLocks noChangeAspect="1"/>
              </p:cNvSpPr>
              <p:nvPr userDrawn="1"/>
            </p:nvSpPr>
            <p:spPr bwMode="auto">
              <a:xfrm>
                <a:off x="323850" y="6405563"/>
                <a:ext cx="90488" cy="80963"/>
              </a:xfrm>
              <a:custGeom>
                <a:avLst/>
                <a:gdLst>
                  <a:gd name="T0" fmla="*/ 0 w 111"/>
                  <a:gd name="T1" fmla="*/ 96 h 98"/>
                  <a:gd name="T2" fmla="*/ 0 w 111"/>
                  <a:gd name="T3" fmla="*/ 91 h 98"/>
                  <a:gd name="T4" fmla="*/ 10 w 111"/>
                  <a:gd name="T5" fmla="*/ 90 h 98"/>
                  <a:gd name="T6" fmla="*/ 11 w 111"/>
                  <a:gd name="T7" fmla="*/ 89 h 98"/>
                  <a:gd name="T8" fmla="*/ 12 w 111"/>
                  <a:gd name="T9" fmla="*/ 82 h 98"/>
                  <a:gd name="T10" fmla="*/ 13 w 111"/>
                  <a:gd name="T11" fmla="*/ 67 h 98"/>
                  <a:gd name="T12" fmla="*/ 13 w 111"/>
                  <a:gd name="T13" fmla="*/ 12 h 98"/>
                  <a:gd name="T14" fmla="*/ 13 w 111"/>
                  <a:gd name="T15" fmla="*/ 9 h 98"/>
                  <a:gd name="T16" fmla="*/ 10 w 111"/>
                  <a:gd name="T17" fmla="*/ 6 h 98"/>
                  <a:gd name="T18" fmla="*/ 7 w 111"/>
                  <a:gd name="T19" fmla="*/ 4 h 98"/>
                  <a:gd name="T20" fmla="*/ 0 w 111"/>
                  <a:gd name="T21" fmla="*/ 4 h 98"/>
                  <a:gd name="T22" fmla="*/ 0 w 111"/>
                  <a:gd name="T23" fmla="*/ 0 h 98"/>
                  <a:gd name="T24" fmla="*/ 15 w 111"/>
                  <a:gd name="T25" fmla="*/ 0 h 98"/>
                  <a:gd name="T26" fmla="*/ 26 w 111"/>
                  <a:gd name="T27" fmla="*/ 0 h 98"/>
                  <a:gd name="T28" fmla="*/ 34 w 111"/>
                  <a:gd name="T29" fmla="*/ 11 h 98"/>
                  <a:gd name="T30" fmla="*/ 49 w 111"/>
                  <a:gd name="T31" fmla="*/ 28 h 98"/>
                  <a:gd name="T32" fmla="*/ 70 w 111"/>
                  <a:gd name="T33" fmla="*/ 52 h 98"/>
                  <a:gd name="T34" fmla="*/ 86 w 111"/>
                  <a:gd name="T35" fmla="*/ 71 h 98"/>
                  <a:gd name="T36" fmla="*/ 92 w 111"/>
                  <a:gd name="T37" fmla="*/ 78 h 98"/>
                  <a:gd name="T38" fmla="*/ 92 w 111"/>
                  <a:gd name="T39" fmla="*/ 29 h 98"/>
                  <a:gd name="T40" fmla="*/ 92 w 111"/>
                  <a:gd name="T41" fmla="*/ 13 h 98"/>
                  <a:gd name="T42" fmla="*/ 91 w 111"/>
                  <a:gd name="T43" fmla="*/ 6 h 98"/>
                  <a:gd name="T44" fmla="*/ 90 w 111"/>
                  <a:gd name="T45" fmla="*/ 5 h 98"/>
                  <a:gd name="T46" fmla="*/ 80 w 111"/>
                  <a:gd name="T47" fmla="*/ 4 h 98"/>
                  <a:gd name="T48" fmla="*/ 80 w 111"/>
                  <a:gd name="T49" fmla="*/ 0 h 98"/>
                  <a:gd name="T50" fmla="*/ 97 w 111"/>
                  <a:gd name="T51" fmla="*/ 0 h 98"/>
                  <a:gd name="T52" fmla="*/ 111 w 111"/>
                  <a:gd name="T53" fmla="*/ 0 h 98"/>
                  <a:gd name="T54" fmla="*/ 111 w 111"/>
                  <a:gd name="T55" fmla="*/ 4 h 98"/>
                  <a:gd name="T56" fmla="*/ 102 w 111"/>
                  <a:gd name="T57" fmla="*/ 5 h 98"/>
                  <a:gd name="T58" fmla="*/ 100 w 111"/>
                  <a:gd name="T59" fmla="*/ 6 h 98"/>
                  <a:gd name="T60" fmla="*/ 99 w 111"/>
                  <a:gd name="T61" fmla="*/ 13 h 98"/>
                  <a:gd name="T62" fmla="*/ 99 w 111"/>
                  <a:gd name="T63" fmla="*/ 29 h 98"/>
                  <a:gd name="T64" fmla="*/ 99 w 111"/>
                  <a:gd name="T65" fmla="*/ 61 h 98"/>
                  <a:gd name="T66" fmla="*/ 99 w 111"/>
                  <a:gd name="T67" fmla="*/ 98 h 98"/>
                  <a:gd name="T68" fmla="*/ 92 w 111"/>
                  <a:gd name="T69" fmla="*/ 98 h 98"/>
                  <a:gd name="T70" fmla="*/ 91 w 111"/>
                  <a:gd name="T71" fmla="*/ 96 h 98"/>
                  <a:gd name="T72" fmla="*/ 89 w 111"/>
                  <a:gd name="T73" fmla="*/ 95 h 98"/>
                  <a:gd name="T74" fmla="*/ 87 w 111"/>
                  <a:gd name="T75" fmla="*/ 93 h 98"/>
                  <a:gd name="T76" fmla="*/ 78 w 111"/>
                  <a:gd name="T77" fmla="*/ 83 h 98"/>
                  <a:gd name="T78" fmla="*/ 69 w 111"/>
                  <a:gd name="T79" fmla="*/ 72 h 98"/>
                  <a:gd name="T80" fmla="*/ 19 w 111"/>
                  <a:gd name="T81" fmla="*/ 14 h 98"/>
                  <a:gd name="T82" fmla="*/ 19 w 111"/>
                  <a:gd name="T83" fmla="*/ 66 h 98"/>
                  <a:gd name="T84" fmla="*/ 20 w 111"/>
                  <a:gd name="T85" fmla="*/ 82 h 98"/>
                  <a:gd name="T86" fmla="*/ 20 w 111"/>
                  <a:gd name="T87" fmla="*/ 89 h 98"/>
                  <a:gd name="T88" fmla="*/ 22 w 111"/>
                  <a:gd name="T89" fmla="*/ 90 h 98"/>
                  <a:gd name="T90" fmla="*/ 32 w 111"/>
                  <a:gd name="T91" fmla="*/ 91 h 98"/>
                  <a:gd name="T92" fmla="*/ 32 w 111"/>
                  <a:gd name="T93" fmla="*/ 96 h 98"/>
                  <a:gd name="T94" fmla="*/ 18 w 111"/>
                  <a:gd name="T95" fmla="*/ 95 h 98"/>
                  <a:gd name="T96" fmla="*/ 0 w 111"/>
                  <a:gd name="T97" fmla="*/ 9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1" h="98">
                    <a:moveTo>
                      <a:pt x="0" y="96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0"/>
                    </a:cubicBezTo>
                    <a:cubicBezTo>
                      <a:pt x="11" y="90"/>
                      <a:pt x="11" y="90"/>
                      <a:pt x="11" y="89"/>
                    </a:cubicBezTo>
                    <a:cubicBezTo>
                      <a:pt x="12" y="88"/>
                      <a:pt x="12" y="86"/>
                      <a:pt x="12" y="82"/>
                    </a:cubicBezTo>
                    <a:cubicBezTo>
                      <a:pt x="13" y="76"/>
                      <a:pt x="13" y="71"/>
                      <a:pt x="13" y="67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9" y="5"/>
                      <a:pt x="8" y="5"/>
                      <a:pt x="7" y="4"/>
                    </a:cubicBezTo>
                    <a:cubicBezTo>
                      <a:pt x="6" y="4"/>
                      <a:pt x="3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13" y="0"/>
                      <a:pt x="15" y="0"/>
                    </a:cubicBezTo>
                    <a:cubicBezTo>
                      <a:pt x="19" y="0"/>
                      <a:pt x="22" y="0"/>
                      <a:pt x="26" y="0"/>
                    </a:cubicBezTo>
                    <a:cubicBezTo>
                      <a:pt x="30" y="5"/>
                      <a:pt x="32" y="8"/>
                      <a:pt x="34" y="11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6" y="60"/>
                      <a:pt x="82" y="66"/>
                      <a:pt x="86" y="71"/>
                    </a:cubicBezTo>
                    <a:cubicBezTo>
                      <a:pt x="88" y="74"/>
                      <a:pt x="91" y="76"/>
                      <a:pt x="92" y="78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4"/>
                      <a:pt x="92" y="19"/>
                      <a:pt x="92" y="13"/>
                    </a:cubicBezTo>
                    <a:cubicBezTo>
                      <a:pt x="92" y="9"/>
                      <a:pt x="91" y="7"/>
                      <a:pt x="91" y="6"/>
                    </a:cubicBezTo>
                    <a:cubicBezTo>
                      <a:pt x="91" y="6"/>
                      <a:pt x="90" y="5"/>
                      <a:pt x="90" y="5"/>
                    </a:cubicBezTo>
                    <a:cubicBezTo>
                      <a:pt x="88" y="4"/>
                      <a:pt x="85" y="4"/>
                      <a:pt x="80" y="4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5" y="0"/>
                      <a:pt x="91" y="0"/>
                      <a:pt x="97" y="0"/>
                    </a:cubicBezTo>
                    <a:cubicBezTo>
                      <a:pt x="102" y="0"/>
                      <a:pt x="107" y="0"/>
                      <a:pt x="111" y="0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06" y="4"/>
                      <a:pt x="103" y="4"/>
                      <a:pt x="102" y="5"/>
                    </a:cubicBezTo>
                    <a:cubicBezTo>
                      <a:pt x="101" y="5"/>
                      <a:pt x="101" y="6"/>
                      <a:pt x="100" y="6"/>
                    </a:cubicBezTo>
                    <a:cubicBezTo>
                      <a:pt x="100" y="7"/>
                      <a:pt x="99" y="10"/>
                      <a:pt x="99" y="13"/>
                    </a:cubicBezTo>
                    <a:cubicBezTo>
                      <a:pt x="99" y="19"/>
                      <a:pt x="99" y="24"/>
                      <a:pt x="99" y="29"/>
                    </a:cubicBezTo>
                    <a:cubicBezTo>
                      <a:pt x="99" y="61"/>
                      <a:pt x="99" y="61"/>
                      <a:pt x="99" y="61"/>
                    </a:cubicBezTo>
                    <a:cubicBezTo>
                      <a:pt x="99" y="68"/>
                      <a:pt x="99" y="80"/>
                      <a:pt x="99" y="98"/>
                    </a:cubicBezTo>
                    <a:cubicBezTo>
                      <a:pt x="92" y="98"/>
                      <a:pt x="92" y="98"/>
                      <a:pt x="92" y="98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0" y="96"/>
                      <a:pt x="90" y="95"/>
                      <a:pt x="89" y="95"/>
                    </a:cubicBezTo>
                    <a:cubicBezTo>
                      <a:pt x="89" y="95"/>
                      <a:pt x="88" y="94"/>
                      <a:pt x="87" y="93"/>
                    </a:cubicBezTo>
                    <a:cubicBezTo>
                      <a:pt x="83" y="88"/>
                      <a:pt x="80" y="85"/>
                      <a:pt x="78" y="83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9" y="71"/>
                      <a:pt x="19" y="76"/>
                      <a:pt x="20" y="82"/>
                    </a:cubicBezTo>
                    <a:cubicBezTo>
                      <a:pt x="20" y="86"/>
                      <a:pt x="20" y="88"/>
                      <a:pt x="20" y="89"/>
                    </a:cubicBezTo>
                    <a:cubicBezTo>
                      <a:pt x="21" y="90"/>
                      <a:pt x="21" y="90"/>
                      <a:pt x="22" y="90"/>
                    </a:cubicBezTo>
                    <a:cubicBezTo>
                      <a:pt x="23" y="91"/>
                      <a:pt x="27" y="91"/>
                      <a:pt x="32" y="91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28" y="95"/>
                      <a:pt x="23" y="95"/>
                      <a:pt x="18" y="95"/>
                    </a:cubicBezTo>
                    <a:cubicBezTo>
                      <a:pt x="13" y="95"/>
                      <a:pt x="7" y="95"/>
                      <a:pt x="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" name="Freeform 13"/>
              <p:cNvSpPr>
                <a:spLocks noChangeAspect="1"/>
              </p:cNvSpPr>
              <p:nvPr userDrawn="1"/>
            </p:nvSpPr>
            <p:spPr bwMode="auto">
              <a:xfrm>
                <a:off x="425450" y="6405563"/>
                <a:ext cx="33338" cy="79375"/>
              </a:xfrm>
              <a:custGeom>
                <a:avLst/>
                <a:gdLst>
                  <a:gd name="T0" fmla="*/ 41 w 41"/>
                  <a:gd name="T1" fmla="*/ 91 h 96"/>
                  <a:gd name="T2" fmla="*/ 41 w 41"/>
                  <a:gd name="T3" fmla="*/ 96 h 96"/>
                  <a:gd name="T4" fmla="*/ 21 w 41"/>
                  <a:gd name="T5" fmla="*/ 95 h 96"/>
                  <a:gd name="T6" fmla="*/ 0 w 41"/>
                  <a:gd name="T7" fmla="*/ 96 h 96"/>
                  <a:gd name="T8" fmla="*/ 0 w 41"/>
                  <a:gd name="T9" fmla="*/ 91 h 96"/>
                  <a:gd name="T10" fmla="*/ 10 w 41"/>
                  <a:gd name="T11" fmla="*/ 91 h 96"/>
                  <a:gd name="T12" fmla="*/ 12 w 41"/>
                  <a:gd name="T13" fmla="*/ 89 h 96"/>
                  <a:gd name="T14" fmla="*/ 13 w 41"/>
                  <a:gd name="T15" fmla="*/ 83 h 96"/>
                  <a:gd name="T16" fmla="*/ 14 w 41"/>
                  <a:gd name="T17" fmla="*/ 63 h 96"/>
                  <a:gd name="T18" fmla="*/ 14 w 41"/>
                  <a:gd name="T19" fmla="*/ 32 h 96"/>
                  <a:gd name="T20" fmla="*/ 13 w 41"/>
                  <a:gd name="T21" fmla="*/ 14 h 96"/>
                  <a:gd name="T22" fmla="*/ 12 w 41"/>
                  <a:gd name="T23" fmla="*/ 6 h 96"/>
                  <a:gd name="T24" fmla="*/ 10 w 41"/>
                  <a:gd name="T25" fmla="*/ 5 h 96"/>
                  <a:gd name="T26" fmla="*/ 0 w 41"/>
                  <a:gd name="T27" fmla="*/ 4 h 96"/>
                  <a:gd name="T28" fmla="*/ 0 w 41"/>
                  <a:gd name="T29" fmla="*/ 0 h 96"/>
                  <a:gd name="T30" fmla="*/ 20 w 41"/>
                  <a:gd name="T31" fmla="*/ 0 h 96"/>
                  <a:gd name="T32" fmla="*/ 41 w 41"/>
                  <a:gd name="T33" fmla="*/ 0 h 96"/>
                  <a:gd name="T34" fmla="*/ 41 w 41"/>
                  <a:gd name="T35" fmla="*/ 4 h 96"/>
                  <a:gd name="T36" fmla="*/ 31 w 41"/>
                  <a:gd name="T37" fmla="*/ 5 h 96"/>
                  <a:gd name="T38" fmla="*/ 28 w 41"/>
                  <a:gd name="T39" fmla="*/ 6 h 96"/>
                  <a:gd name="T40" fmla="*/ 27 w 41"/>
                  <a:gd name="T41" fmla="*/ 13 h 96"/>
                  <a:gd name="T42" fmla="*/ 27 w 41"/>
                  <a:gd name="T43" fmla="*/ 32 h 96"/>
                  <a:gd name="T44" fmla="*/ 27 w 41"/>
                  <a:gd name="T45" fmla="*/ 63 h 96"/>
                  <a:gd name="T46" fmla="*/ 27 w 41"/>
                  <a:gd name="T47" fmla="*/ 81 h 96"/>
                  <a:gd name="T48" fmla="*/ 28 w 41"/>
                  <a:gd name="T49" fmla="*/ 89 h 96"/>
                  <a:gd name="T50" fmla="*/ 31 w 41"/>
                  <a:gd name="T51" fmla="*/ 91 h 96"/>
                  <a:gd name="T52" fmla="*/ 41 w 41"/>
                  <a:gd name="T53" fmla="*/ 9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1" h="96">
                    <a:moveTo>
                      <a:pt x="41" y="91"/>
                    </a:moveTo>
                    <a:cubicBezTo>
                      <a:pt x="41" y="96"/>
                      <a:pt x="41" y="96"/>
                      <a:pt x="41" y="96"/>
                    </a:cubicBezTo>
                    <a:cubicBezTo>
                      <a:pt x="31" y="95"/>
                      <a:pt x="24" y="95"/>
                      <a:pt x="21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1"/>
                    </a:cubicBezTo>
                    <a:cubicBezTo>
                      <a:pt x="11" y="90"/>
                      <a:pt x="12" y="90"/>
                      <a:pt x="12" y="89"/>
                    </a:cubicBezTo>
                    <a:cubicBezTo>
                      <a:pt x="13" y="88"/>
                      <a:pt x="13" y="86"/>
                      <a:pt x="13" y="83"/>
                    </a:cubicBezTo>
                    <a:cubicBezTo>
                      <a:pt x="13" y="82"/>
                      <a:pt x="13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3" y="20"/>
                      <a:pt x="13" y="14"/>
                    </a:cubicBezTo>
                    <a:cubicBezTo>
                      <a:pt x="13" y="10"/>
                      <a:pt x="13" y="7"/>
                      <a:pt x="12" y="6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8" y="4"/>
                      <a:pt x="5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5" y="0"/>
                      <a:pt x="20" y="0"/>
                    </a:cubicBezTo>
                    <a:cubicBezTo>
                      <a:pt x="25" y="0"/>
                      <a:pt x="32" y="0"/>
                      <a:pt x="41" y="0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35" y="4"/>
                      <a:pt x="32" y="4"/>
                      <a:pt x="31" y="5"/>
                    </a:cubicBezTo>
                    <a:cubicBezTo>
                      <a:pt x="30" y="5"/>
                      <a:pt x="29" y="6"/>
                      <a:pt x="28" y="6"/>
                    </a:cubicBezTo>
                    <a:cubicBezTo>
                      <a:pt x="28" y="7"/>
                      <a:pt x="27" y="9"/>
                      <a:pt x="27" y="13"/>
                    </a:cubicBezTo>
                    <a:cubicBezTo>
                      <a:pt x="27" y="14"/>
                      <a:pt x="27" y="20"/>
                      <a:pt x="27" y="32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7" y="69"/>
                      <a:pt x="27" y="75"/>
                      <a:pt x="27" y="81"/>
                    </a:cubicBezTo>
                    <a:cubicBezTo>
                      <a:pt x="27" y="86"/>
                      <a:pt x="28" y="88"/>
                      <a:pt x="28" y="89"/>
                    </a:cubicBezTo>
                    <a:cubicBezTo>
                      <a:pt x="29" y="90"/>
                      <a:pt x="30" y="90"/>
                      <a:pt x="31" y="91"/>
                    </a:cubicBezTo>
                    <a:cubicBezTo>
                      <a:pt x="32" y="91"/>
                      <a:pt x="35" y="91"/>
                      <a:pt x="4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" name="Freeform 14"/>
              <p:cNvSpPr>
                <a:spLocks noChangeAspect="1"/>
              </p:cNvSpPr>
              <p:nvPr userDrawn="1"/>
            </p:nvSpPr>
            <p:spPr bwMode="auto">
              <a:xfrm>
                <a:off x="463550" y="6403975"/>
                <a:ext cx="77788" cy="82550"/>
              </a:xfrm>
              <a:custGeom>
                <a:avLst/>
                <a:gdLst>
                  <a:gd name="T0" fmla="*/ 94 w 94"/>
                  <a:gd name="T1" fmla="*/ 86 h 100"/>
                  <a:gd name="T2" fmla="*/ 91 w 94"/>
                  <a:gd name="T3" fmla="*/ 92 h 100"/>
                  <a:gd name="T4" fmla="*/ 75 w 94"/>
                  <a:gd name="T5" fmla="*/ 98 h 100"/>
                  <a:gd name="T6" fmla="*/ 57 w 94"/>
                  <a:gd name="T7" fmla="*/ 100 h 100"/>
                  <a:gd name="T8" fmla="*/ 37 w 94"/>
                  <a:gd name="T9" fmla="*/ 97 h 100"/>
                  <a:gd name="T10" fmla="*/ 21 w 94"/>
                  <a:gd name="T11" fmla="*/ 89 h 100"/>
                  <a:gd name="T12" fmla="*/ 9 w 94"/>
                  <a:gd name="T13" fmla="*/ 78 h 100"/>
                  <a:gd name="T14" fmla="*/ 2 w 94"/>
                  <a:gd name="T15" fmla="*/ 65 h 100"/>
                  <a:gd name="T16" fmla="*/ 0 w 94"/>
                  <a:gd name="T17" fmla="*/ 50 h 100"/>
                  <a:gd name="T18" fmla="*/ 16 w 94"/>
                  <a:gd name="T19" fmla="*/ 14 h 100"/>
                  <a:gd name="T20" fmla="*/ 59 w 94"/>
                  <a:gd name="T21" fmla="*/ 0 h 100"/>
                  <a:gd name="T22" fmla="*/ 71 w 94"/>
                  <a:gd name="T23" fmla="*/ 1 h 100"/>
                  <a:gd name="T24" fmla="*/ 84 w 94"/>
                  <a:gd name="T25" fmla="*/ 3 h 100"/>
                  <a:gd name="T26" fmla="*/ 94 w 94"/>
                  <a:gd name="T27" fmla="*/ 6 h 100"/>
                  <a:gd name="T28" fmla="*/ 91 w 94"/>
                  <a:gd name="T29" fmla="*/ 13 h 100"/>
                  <a:gd name="T30" fmla="*/ 90 w 94"/>
                  <a:gd name="T31" fmla="*/ 26 h 100"/>
                  <a:gd name="T32" fmla="*/ 85 w 94"/>
                  <a:gd name="T33" fmla="*/ 26 h 100"/>
                  <a:gd name="T34" fmla="*/ 85 w 94"/>
                  <a:gd name="T35" fmla="*/ 18 h 100"/>
                  <a:gd name="T36" fmla="*/ 78 w 94"/>
                  <a:gd name="T37" fmla="*/ 9 h 100"/>
                  <a:gd name="T38" fmla="*/ 57 w 94"/>
                  <a:gd name="T39" fmla="*/ 5 h 100"/>
                  <a:gd name="T40" fmla="*/ 40 w 94"/>
                  <a:gd name="T41" fmla="*/ 8 h 100"/>
                  <a:gd name="T42" fmla="*/ 28 w 94"/>
                  <a:gd name="T43" fmla="*/ 15 h 100"/>
                  <a:gd name="T44" fmla="*/ 19 w 94"/>
                  <a:gd name="T45" fmla="*/ 28 h 100"/>
                  <a:gd name="T46" fmla="*/ 16 w 94"/>
                  <a:gd name="T47" fmla="*/ 47 h 100"/>
                  <a:gd name="T48" fmla="*/ 29 w 94"/>
                  <a:gd name="T49" fmla="*/ 80 h 100"/>
                  <a:gd name="T50" fmla="*/ 63 w 94"/>
                  <a:gd name="T51" fmla="*/ 92 h 100"/>
                  <a:gd name="T52" fmla="*/ 81 w 94"/>
                  <a:gd name="T53" fmla="*/ 90 h 100"/>
                  <a:gd name="T54" fmla="*/ 92 w 94"/>
                  <a:gd name="T55" fmla="*/ 84 h 100"/>
                  <a:gd name="T56" fmla="*/ 94 w 94"/>
                  <a:gd name="T57" fmla="*/ 8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" h="100">
                    <a:moveTo>
                      <a:pt x="94" y="86"/>
                    </a:moveTo>
                    <a:cubicBezTo>
                      <a:pt x="91" y="92"/>
                      <a:pt x="91" y="92"/>
                      <a:pt x="91" y="92"/>
                    </a:cubicBezTo>
                    <a:cubicBezTo>
                      <a:pt x="85" y="95"/>
                      <a:pt x="80" y="97"/>
                      <a:pt x="75" y="98"/>
                    </a:cubicBezTo>
                    <a:cubicBezTo>
                      <a:pt x="69" y="99"/>
                      <a:pt x="64" y="100"/>
                      <a:pt x="57" y="100"/>
                    </a:cubicBezTo>
                    <a:cubicBezTo>
                      <a:pt x="50" y="100"/>
                      <a:pt x="43" y="99"/>
                      <a:pt x="37" y="97"/>
                    </a:cubicBezTo>
                    <a:cubicBezTo>
                      <a:pt x="31" y="95"/>
                      <a:pt x="25" y="93"/>
                      <a:pt x="21" y="89"/>
                    </a:cubicBezTo>
                    <a:cubicBezTo>
                      <a:pt x="16" y="86"/>
                      <a:pt x="12" y="83"/>
                      <a:pt x="9" y="78"/>
                    </a:cubicBezTo>
                    <a:cubicBezTo>
                      <a:pt x="6" y="74"/>
                      <a:pt x="4" y="70"/>
                      <a:pt x="2" y="65"/>
                    </a:cubicBezTo>
                    <a:cubicBezTo>
                      <a:pt x="1" y="61"/>
                      <a:pt x="0" y="55"/>
                      <a:pt x="0" y="50"/>
                    </a:cubicBezTo>
                    <a:cubicBezTo>
                      <a:pt x="0" y="35"/>
                      <a:pt x="5" y="24"/>
                      <a:pt x="16" y="14"/>
                    </a:cubicBezTo>
                    <a:cubicBezTo>
                      <a:pt x="26" y="5"/>
                      <a:pt x="41" y="0"/>
                      <a:pt x="59" y="0"/>
                    </a:cubicBezTo>
                    <a:cubicBezTo>
                      <a:pt x="63" y="0"/>
                      <a:pt x="67" y="0"/>
                      <a:pt x="71" y="1"/>
                    </a:cubicBezTo>
                    <a:cubicBezTo>
                      <a:pt x="74" y="1"/>
                      <a:pt x="79" y="2"/>
                      <a:pt x="84" y="3"/>
                    </a:cubicBezTo>
                    <a:cubicBezTo>
                      <a:pt x="89" y="5"/>
                      <a:pt x="92" y="6"/>
                      <a:pt x="94" y="6"/>
                    </a:cubicBezTo>
                    <a:cubicBezTo>
                      <a:pt x="93" y="8"/>
                      <a:pt x="92" y="11"/>
                      <a:pt x="91" y="13"/>
                    </a:cubicBezTo>
                    <a:cubicBezTo>
                      <a:pt x="91" y="17"/>
                      <a:pt x="90" y="21"/>
                      <a:pt x="90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4"/>
                      <a:pt x="82" y="11"/>
                      <a:pt x="78" y="9"/>
                    </a:cubicBezTo>
                    <a:cubicBezTo>
                      <a:pt x="73" y="6"/>
                      <a:pt x="66" y="5"/>
                      <a:pt x="57" y="5"/>
                    </a:cubicBezTo>
                    <a:cubicBezTo>
                      <a:pt x="51" y="5"/>
                      <a:pt x="45" y="6"/>
                      <a:pt x="40" y="8"/>
                    </a:cubicBezTo>
                    <a:cubicBezTo>
                      <a:pt x="36" y="9"/>
                      <a:pt x="31" y="12"/>
                      <a:pt x="28" y="15"/>
                    </a:cubicBezTo>
                    <a:cubicBezTo>
                      <a:pt x="24" y="18"/>
                      <a:pt x="21" y="23"/>
                      <a:pt x="19" y="28"/>
                    </a:cubicBezTo>
                    <a:cubicBezTo>
                      <a:pt x="17" y="33"/>
                      <a:pt x="16" y="39"/>
                      <a:pt x="16" y="47"/>
                    </a:cubicBezTo>
                    <a:cubicBezTo>
                      <a:pt x="16" y="61"/>
                      <a:pt x="20" y="72"/>
                      <a:pt x="29" y="80"/>
                    </a:cubicBezTo>
                    <a:cubicBezTo>
                      <a:pt x="37" y="88"/>
                      <a:pt x="49" y="92"/>
                      <a:pt x="63" y="92"/>
                    </a:cubicBezTo>
                    <a:cubicBezTo>
                      <a:pt x="70" y="92"/>
                      <a:pt x="76" y="91"/>
                      <a:pt x="81" y="90"/>
                    </a:cubicBezTo>
                    <a:cubicBezTo>
                      <a:pt x="85" y="89"/>
                      <a:pt x="89" y="87"/>
                      <a:pt x="92" y="84"/>
                    </a:cubicBezTo>
                    <a:lnTo>
                      <a:pt x="94" y="8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" name="Freeform 15"/>
              <p:cNvSpPr>
                <a:spLocks noChangeAspect="1"/>
              </p:cNvSpPr>
              <p:nvPr userDrawn="1"/>
            </p:nvSpPr>
            <p:spPr bwMode="auto">
              <a:xfrm>
                <a:off x="120650" y="6403975"/>
                <a:ext cx="77788" cy="82550"/>
              </a:xfrm>
              <a:custGeom>
                <a:avLst/>
                <a:gdLst>
                  <a:gd name="T0" fmla="*/ 94 w 94"/>
                  <a:gd name="T1" fmla="*/ 86 h 100"/>
                  <a:gd name="T2" fmla="*/ 91 w 94"/>
                  <a:gd name="T3" fmla="*/ 92 h 100"/>
                  <a:gd name="T4" fmla="*/ 75 w 94"/>
                  <a:gd name="T5" fmla="*/ 98 h 100"/>
                  <a:gd name="T6" fmla="*/ 57 w 94"/>
                  <a:gd name="T7" fmla="*/ 100 h 100"/>
                  <a:gd name="T8" fmla="*/ 37 w 94"/>
                  <a:gd name="T9" fmla="*/ 97 h 100"/>
                  <a:gd name="T10" fmla="*/ 21 w 94"/>
                  <a:gd name="T11" fmla="*/ 89 h 100"/>
                  <a:gd name="T12" fmla="*/ 9 w 94"/>
                  <a:gd name="T13" fmla="*/ 78 h 100"/>
                  <a:gd name="T14" fmla="*/ 2 w 94"/>
                  <a:gd name="T15" fmla="*/ 65 h 100"/>
                  <a:gd name="T16" fmla="*/ 0 w 94"/>
                  <a:gd name="T17" fmla="*/ 50 h 100"/>
                  <a:gd name="T18" fmla="*/ 16 w 94"/>
                  <a:gd name="T19" fmla="*/ 14 h 100"/>
                  <a:gd name="T20" fmla="*/ 59 w 94"/>
                  <a:gd name="T21" fmla="*/ 0 h 100"/>
                  <a:gd name="T22" fmla="*/ 71 w 94"/>
                  <a:gd name="T23" fmla="*/ 1 h 100"/>
                  <a:gd name="T24" fmla="*/ 84 w 94"/>
                  <a:gd name="T25" fmla="*/ 3 h 100"/>
                  <a:gd name="T26" fmla="*/ 94 w 94"/>
                  <a:gd name="T27" fmla="*/ 6 h 100"/>
                  <a:gd name="T28" fmla="*/ 91 w 94"/>
                  <a:gd name="T29" fmla="*/ 13 h 100"/>
                  <a:gd name="T30" fmla="*/ 90 w 94"/>
                  <a:gd name="T31" fmla="*/ 26 h 100"/>
                  <a:gd name="T32" fmla="*/ 86 w 94"/>
                  <a:gd name="T33" fmla="*/ 26 h 100"/>
                  <a:gd name="T34" fmla="*/ 85 w 94"/>
                  <a:gd name="T35" fmla="*/ 18 h 100"/>
                  <a:gd name="T36" fmla="*/ 78 w 94"/>
                  <a:gd name="T37" fmla="*/ 9 h 100"/>
                  <a:gd name="T38" fmla="*/ 57 w 94"/>
                  <a:gd name="T39" fmla="*/ 5 h 100"/>
                  <a:gd name="T40" fmla="*/ 40 w 94"/>
                  <a:gd name="T41" fmla="*/ 8 h 100"/>
                  <a:gd name="T42" fmla="*/ 28 w 94"/>
                  <a:gd name="T43" fmla="*/ 15 h 100"/>
                  <a:gd name="T44" fmla="*/ 19 w 94"/>
                  <a:gd name="T45" fmla="*/ 28 h 100"/>
                  <a:gd name="T46" fmla="*/ 16 w 94"/>
                  <a:gd name="T47" fmla="*/ 47 h 100"/>
                  <a:gd name="T48" fmla="*/ 29 w 94"/>
                  <a:gd name="T49" fmla="*/ 80 h 100"/>
                  <a:gd name="T50" fmla="*/ 63 w 94"/>
                  <a:gd name="T51" fmla="*/ 92 h 100"/>
                  <a:gd name="T52" fmla="*/ 81 w 94"/>
                  <a:gd name="T53" fmla="*/ 90 h 100"/>
                  <a:gd name="T54" fmla="*/ 92 w 94"/>
                  <a:gd name="T55" fmla="*/ 84 h 100"/>
                  <a:gd name="T56" fmla="*/ 94 w 94"/>
                  <a:gd name="T57" fmla="*/ 8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" h="100">
                    <a:moveTo>
                      <a:pt x="94" y="86"/>
                    </a:moveTo>
                    <a:cubicBezTo>
                      <a:pt x="91" y="92"/>
                      <a:pt x="91" y="92"/>
                      <a:pt x="91" y="92"/>
                    </a:cubicBezTo>
                    <a:cubicBezTo>
                      <a:pt x="85" y="95"/>
                      <a:pt x="80" y="97"/>
                      <a:pt x="75" y="98"/>
                    </a:cubicBezTo>
                    <a:cubicBezTo>
                      <a:pt x="69" y="99"/>
                      <a:pt x="64" y="100"/>
                      <a:pt x="57" y="100"/>
                    </a:cubicBezTo>
                    <a:cubicBezTo>
                      <a:pt x="50" y="100"/>
                      <a:pt x="43" y="99"/>
                      <a:pt x="37" y="97"/>
                    </a:cubicBezTo>
                    <a:cubicBezTo>
                      <a:pt x="31" y="95"/>
                      <a:pt x="25" y="93"/>
                      <a:pt x="21" y="89"/>
                    </a:cubicBezTo>
                    <a:cubicBezTo>
                      <a:pt x="16" y="86"/>
                      <a:pt x="12" y="83"/>
                      <a:pt x="9" y="78"/>
                    </a:cubicBezTo>
                    <a:cubicBezTo>
                      <a:pt x="6" y="74"/>
                      <a:pt x="4" y="70"/>
                      <a:pt x="2" y="65"/>
                    </a:cubicBezTo>
                    <a:cubicBezTo>
                      <a:pt x="1" y="61"/>
                      <a:pt x="0" y="55"/>
                      <a:pt x="0" y="50"/>
                    </a:cubicBezTo>
                    <a:cubicBezTo>
                      <a:pt x="0" y="35"/>
                      <a:pt x="5" y="24"/>
                      <a:pt x="16" y="14"/>
                    </a:cubicBezTo>
                    <a:cubicBezTo>
                      <a:pt x="26" y="5"/>
                      <a:pt x="41" y="0"/>
                      <a:pt x="59" y="0"/>
                    </a:cubicBezTo>
                    <a:cubicBezTo>
                      <a:pt x="63" y="0"/>
                      <a:pt x="67" y="0"/>
                      <a:pt x="71" y="1"/>
                    </a:cubicBezTo>
                    <a:cubicBezTo>
                      <a:pt x="74" y="1"/>
                      <a:pt x="79" y="2"/>
                      <a:pt x="84" y="3"/>
                    </a:cubicBezTo>
                    <a:cubicBezTo>
                      <a:pt x="89" y="5"/>
                      <a:pt x="92" y="6"/>
                      <a:pt x="94" y="6"/>
                    </a:cubicBezTo>
                    <a:cubicBezTo>
                      <a:pt x="93" y="8"/>
                      <a:pt x="92" y="11"/>
                      <a:pt x="91" y="13"/>
                    </a:cubicBezTo>
                    <a:cubicBezTo>
                      <a:pt x="91" y="17"/>
                      <a:pt x="90" y="21"/>
                      <a:pt x="90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4"/>
                      <a:pt x="82" y="11"/>
                      <a:pt x="78" y="9"/>
                    </a:cubicBezTo>
                    <a:cubicBezTo>
                      <a:pt x="73" y="6"/>
                      <a:pt x="66" y="5"/>
                      <a:pt x="57" y="5"/>
                    </a:cubicBezTo>
                    <a:cubicBezTo>
                      <a:pt x="51" y="5"/>
                      <a:pt x="45" y="6"/>
                      <a:pt x="40" y="8"/>
                    </a:cubicBezTo>
                    <a:cubicBezTo>
                      <a:pt x="36" y="9"/>
                      <a:pt x="31" y="12"/>
                      <a:pt x="28" y="15"/>
                    </a:cubicBezTo>
                    <a:cubicBezTo>
                      <a:pt x="24" y="18"/>
                      <a:pt x="21" y="23"/>
                      <a:pt x="19" y="28"/>
                    </a:cubicBezTo>
                    <a:cubicBezTo>
                      <a:pt x="17" y="33"/>
                      <a:pt x="16" y="39"/>
                      <a:pt x="16" y="47"/>
                    </a:cubicBezTo>
                    <a:cubicBezTo>
                      <a:pt x="16" y="61"/>
                      <a:pt x="20" y="72"/>
                      <a:pt x="29" y="80"/>
                    </a:cubicBezTo>
                    <a:cubicBezTo>
                      <a:pt x="37" y="88"/>
                      <a:pt x="49" y="92"/>
                      <a:pt x="63" y="92"/>
                    </a:cubicBezTo>
                    <a:cubicBezTo>
                      <a:pt x="70" y="92"/>
                      <a:pt x="76" y="91"/>
                      <a:pt x="81" y="90"/>
                    </a:cubicBezTo>
                    <a:cubicBezTo>
                      <a:pt x="85" y="89"/>
                      <a:pt x="89" y="87"/>
                      <a:pt x="92" y="84"/>
                    </a:cubicBezTo>
                    <a:lnTo>
                      <a:pt x="94" y="8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" name="Freeform 16"/>
              <p:cNvSpPr>
                <a:spLocks noChangeAspect="1"/>
              </p:cNvSpPr>
              <p:nvPr userDrawn="1"/>
            </p:nvSpPr>
            <p:spPr bwMode="auto">
              <a:xfrm>
                <a:off x="153988" y="6300788"/>
                <a:ext cx="106363" cy="79375"/>
              </a:xfrm>
              <a:custGeom>
                <a:avLst/>
                <a:gdLst>
                  <a:gd name="T0" fmla="*/ 0 w 130"/>
                  <a:gd name="T1" fmla="*/ 4 h 97"/>
                  <a:gd name="T2" fmla="*/ 0 w 130"/>
                  <a:gd name="T3" fmla="*/ 0 h 97"/>
                  <a:gd name="T4" fmla="*/ 14 w 130"/>
                  <a:gd name="T5" fmla="*/ 0 h 97"/>
                  <a:gd name="T6" fmla="*/ 27 w 130"/>
                  <a:gd name="T7" fmla="*/ 0 h 97"/>
                  <a:gd name="T8" fmla="*/ 38 w 130"/>
                  <a:gd name="T9" fmla="*/ 24 h 97"/>
                  <a:gd name="T10" fmla="*/ 65 w 130"/>
                  <a:gd name="T11" fmla="*/ 76 h 97"/>
                  <a:gd name="T12" fmla="*/ 89 w 130"/>
                  <a:gd name="T13" fmla="*/ 28 h 97"/>
                  <a:gd name="T14" fmla="*/ 102 w 130"/>
                  <a:gd name="T15" fmla="*/ 0 h 97"/>
                  <a:gd name="T16" fmla="*/ 115 w 130"/>
                  <a:gd name="T17" fmla="*/ 0 h 97"/>
                  <a:gd name="T18" fmla="*/ 130 w 130"/>
                  <a:gd name="T19" fmla="*/ 0 h 97"/>
                  <a:gd name="T20" fmla="*/ 130 w 130"/>
                  <a:gd name="T21" fmla="*/ 4 h 97"/>
                  <a:gd name="T22" fmla="*/ 120 w 130"/>
                  <a:gd name="T23" fmla="*/ 5 h 97"/>
                  <a:gd name="T24" fmla="*/ 118 w 130"/>
                  <a:gd name="T25" fmla="*/ 7 h 97"/>
                  <a:gd name="T26" fmla="*/ 117 w 130"/>
                  <a:gd name="T27" fmla="*/ 13 h 97"/>
                  <a:gd name="T28" fmla="*/ 116 w 130"/>
                  <a:gd name="T29" fmla="*/ 32 h 97"/>
                  <a:gd name="T30" fmla="*/ 116 w 130"/>
                  <a:gd name="T31" fmla="*/ 63 h 97"/>
                  <a:gd name="T32" fmla="*/ 117 w 130"/>
                  <a:gd name="T33" fmla="*/ 81 h 97"/>
                  <a:gd name="T34" fmla="*/ 118 w 130"/>
                  <a:gd name="T35" fmla="*/ 89 h 97"/>
                  <a:gd name="T36" fmla="*/ 120 w 130"/>
                  <a:gd name="T37" fmla="*/ 90 h 97"/>
                  <a:gd name="T38" fmla="*/ 130 w 130"/>
                  <a:gd name="T39" fmla="*/ 91 h 97"/>
                  <a:gd name="T40" fmla="*/ 130 w 130"/>
                  <a:gd name="T41" fmla="*/ 95 h 97"/>
                  <a:gd name="T42" fmla="*/ 110 w 130"/>
                  <a:gd name="T43" fmla="*/ 95 h 97"/>
                  <a:gd name="T44" fmla="*/ 89 w 130"/>
                  <a:gd name="T45" fmla="*/ 95 h 97"/>
                  <a:gd name="T46" fmla="*/ 89 w 130"/>
                  <a:gd name="T47" fmla="*/ 91 h 97"/>
                  <a:gd name="T48" fmla="*/ 100 w 130"/>
                  <a:gd name="T49" fmla="*/ 90 h 97"/>
                  <a:gd name="T50" fmla="*/ 102 w 130"/>
                  <a:gd name="T51" fmla="*/ 89 h 97"/>
                  <a:gd name="T52" fmla="*/ 103 w 130"/>
                  <a:gd name="T53" fmla="*/ 82 h 97"/>
                  <a:gd name="T54" fmla="*/ 103 w 130"/>
                  <a:gd name="T55" fmla="*/ 63 h 97"/>
                  <a:gd name="T56" fmla="*/ 103 w 130"/>
                  <a:gd name="T57" fmla="*/ 14 h 97"/>
                  <a:gd name="T58" fmla="*/ 79 w 130"/>
                  <a:gd name="T59" fmla="*/ 62 h 97"/>
                  <a:gd name="T60" fmla="*/ 70 w 130"/>
                  <a:gd name="T61" fmla="*/ 81 h 97"/>
                  <a:gd name="T62" fmla="*/ 63 w 130"/>
                  <a:gd name="T63" fmla="*/ 97 h 97"/>
                  <a:gd name="T64" fmla="*/ 60 w 130"/>
                  <a:gd name="T65" fmla="*/ 97 h 97"/>
                  <a:gd name="T66" fmla="*/ 59 w 130"/>
                  <a:gd name="T67" fmla="*/ 93 h 97"/>
                  <a:gd name="T68" fmla="*/ 54 w 130"/>
                  <a:gd name="T69" fmla="*/ 83 h 97"/>
                  <a:gd name="T70" fmla="*/ 20 w 130"/>
                  <a:gd name="T71" fmla="*/ 16 h 97"/>
                  <a:gd name="T72" fmla="*/ 20 w 130"/>
                  <a:gd name="T73" fmla="*/ 63 h 97"/>
                  <a:gd name="T74" fmla="*/ 20 w 130"/>
                  <a:gd name="T75" fmla="*/ 81 h 97"/>
                  <a:gd name="T76" fmla="*/ 22 w 130"/>
                  <a:gd name="T77" fmla="*/ 89 h 97"/>
                  <a:gd name="T78" fmla="*/ 24 w 130"/>
                  <a:gd name="T79" fmla="*/ 90 h 97"/>
                  <a:gd name="T80" fmla="*/ 34 w 130"/>
                  <a:gd name="T81" fmla="*/ 91 h 97"/>
                  <a:gd name="T82" fmla="*/ 34 w 130"/>
                  <a:gd name="T83" fmla="*/ 95 h 97"/>
                  <a:gd name="T84" fmla="*/ 17 w 130"/>
                  <a:gd name="T85" fmla="*/ 95 h 97"/>
                  <a:gd name="T86" fmla="*/ 0 w 130"/>
                  <a:gd name="T87" fmla="*/ 95 h 97"/>
                  <a:gd name="T88" fmla="*/ 0 w 130"/>
                  <a:gd name="T89" fmla="*/ 91 h 97"/>
                  <a:gd name="T90" fmla="*/ 10 w 130"/>
                  <a:gd name="T91" fmla="*/ 90 h 97"/>
                  <a:gd name="T92" fmla="*/ 12 w 130"/>
                  <a:gd name="T93" fmla="*/ 89 h 97"/>
                  <a:gd name="T94" fmla="*/ 13 w 130"/>
                  <a:gd name="T95" fmla="*/ 82 h 97"/>
                  <a:gd name="T96" fmla="*/ 14 w 130"/>
                  <a:gd name="T97" fmla="*/ 63 h 97"/>
                  <a:gd name="T98" fmla="*/ 14 w 130"/>
                  <a:gd name="T99" fmla="*/ 32 h 97"/>
                  <a:gd name="T100" fmla="*/ 13 w 130"/>
                  <a:gd name="T101" fmla="*/ 14 h 97"/>
                  <a:gd name="T102" fmla="*/ 12 w 130"/>
                  <a:gd name="T103" fmla="*/ 7 h 97"/>
                  <a:gd name="T104" fmla="*/ 10 w 130"/>
                  <a:gd name="T105" fmla="*/ 5 h 97"/>
                  <a:gd name="T106" fmla="*/ 0 w 130"/>
                  <a:gd name="T107" fmla="*/ 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0" h="97">
                    <a:moveTo>
                      <a:pt x="0" y="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9" y="0"/>
                      <a:pt x="14" y="0"/>
                    </a:cubicBezTo>
                    <a:cubicBezTo>
                      <a:pt x="18" y="0"/>
                      <a:pt x="23" y="0"/>
                      <a:pt x="27" y="0"/>
                    </a:cubicBezTo>
                    <a:cubicBezTo>
                      <a:pt x="31" y="9"/>
                      <a:pt x="35" y="17"/>
                      <a:pt x="38" y="24"/>
                    </a:cubicBezTo>
                    <a:cubicBezTo>
                      <a:pt x="65" y="76"/>
                      <a:pt x="65" y="76"/>
                      <a:pt x="65" y="76"/>
                    </a:cubicBezTo>
                    <a:cubicBezTo>
                      <a:pt x="89" y="28"/>
                      <a:pt x="89" y="28"/>
                      <a:pt x="89" y="28"/>
                    </a:cubicBezTo>
                    <a:cubicBezTo>
                      <a:pt x="96" y="15"/>
                      <a:pt x="100" y="5"/>
                      <a:pt x="102" y="0"/>
                    </a:cubicBezTo>
                    <a:cubicBezTo>
                      <a:pt x="107" y="0"/>
                      <a:pt x="112" y="0"/>
                      <a:pt x="115" y="0"/>
                    </a:cubicBezTo>
                    <a:cubicBezTo>
                      <a:pt x="118" y="0"/>
                      <a:pt x="123" y="0"/>
                      <a:pt x="130" y="0"/>
                    </a:cubicBezTo>
                    <a:cubicBezTo>
                      <a:pt x="130" y="4"/>
                      <a:pt x="130" y="4"/>
                      <a:pt x="130" y="4"/>
                    </a:cubicBezTo>
                    <a:cubicBezTo>
                      <a:pt x="125" y="4"/>
                      <a:pt x="121" y="5"/>
                      <a:pt x="120" y="5"/>
                    </a:cubicBezTo>
                    <a:cubicBezTo>
                      <a:pt x="119" y="5"/>
                      <a:pt x="118" y="6"/>
                      <a:pt x="118" y="7"/>
                    </a:cubicBezTo>
                    <a:cubicBezTo>
                      <a:pt x="117" y="8"/>
                      <a:pt x="117" y="10"/>
                      <a:pt x="117" y="13"/>
                    </a:cubicBezTo>
                    <a:cubicBezTo>
                      <a:pt x="116" y="14"/>
                      <a:pt x="116" y="20"/>
                      <a:pt x="116" y="32"/>
                    </a:cubicBezTo>
                    <a:cubicBezTo>
                      <a:pt x="116" y="63"/>
                      <a:pt x="116" y="63"/>
                      <a:pt x="116" y="63"/>
                    </a:cubicBezTo>
                    <a:cubicBezTo>
                      <a:pt x="116" y="69"/>
                      <a:pt x="116" y="75"/>
                      <a:pt x="117" y="81"/>
                    </a:cubicBezTo>
                    <a:cubicBezTo>
                      <a:pt x="117" y="85"/>
                      <a:pt x="117" y="88"/>
                      <a:pt x="118" y="89"/>
                    </a:cubicBezTo>
                    <a:cubicBezTo>
                      <a:pt x="118" y="89"/>
                      <a:pt x="119" y="90"/>
                      <a:pt x="120" y="90"/>
                    </a:cubicBezTo>
                    <a:cubicBezTo>
                      <a:pt x="121" y="91"/>
                      <a:pt x="125" y="91"/>
                      <a:pt x="130" y="91"/>
                    </a:cubicBezTo>
                    <a:cubicBezTo>
                      <a:pt x="130" y="95"/>
                      <a:pt x="130" y="95"/>
                      <a:pt x="130" y="95"/>
                    </a:cubicBezTo>
                    <a:cubicBezTo>
                      <a:pt x="121" y="95"/>
                      <a:pt x="114" y="95"/>
                      <a:pt x="110" y="95"/>
                    </a:cubicBezTo>
                    <a:cubicBezTo>
                      <a:pt x="107" y="95"/>
                      <a:pt x="100" y="95"/>
                      <a:pt x="89" y="95"/>
                    </a:cubicBezTo>
                    <a:cubicBezTo>
                      <a:pt x="89" y="91"/>
                      <a:pt x="89" y="91"/>
                      <a:pt x="89" y="91"/>
                    </a:cubicBezTo>
                    <a:cubicBezTo>
                      <a:pt x="95" y="91"/>
                      <a:pt x="98" y="91"/>
                      <a:pt x="100" y="90"/>
                    </a:cubicBezTo>
                    <a:cubicBezTo>
                      <a:pt x="101" y="90"/>
                      <a:pt x="102" y="89"/>
                      <a:pt x="102" y="89"/>
                    </a:cubicBezTo>
                    <a:cubicBezTo>
                      <a:pt x="103" y="88"/>
                      <a:pt x="103" y="86"/>
                      <a:pt x="103" y="82"/>
                    </a:cubicBezTo>
                    <a:cubicBezTo>
                      <a:pt x="103" y="81"/>
                      <a:pt x="103" y="75"/>
                      <a:pt x="103" y="63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5" y="70"/>
                      <a:pt x="72" y="76"/>
                      <a:pt x="70" y="81"/>
                    </a:cubicBezTo>
                    <a:cubicBezTo>
                      <a:pt x="69" y="84"/>
                      <a:pt x="66" y="89"/>
                      <a:pt x="63" y="9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60" y="95"/>
                      <a:pt x="59" y="94"/>
                      <a:pt x="59" y="9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9"/>
                      <a:pt x="20" y="75"/>
                      <a:pt x="20" y="81"/>
                    </a:cubicBezTo>
                    <a:cubicBezTo>
                      <a:pt x="21" y="85"/>
                      <a:pt x="21" y="88"/>
                      <a:pt x="22" y="89"/>
                    </a:cubicBezTo>
                    <a:cubicBezTo>
                      <a:pt x="22" y="89"/>
                      <a:pt x="23" y="90"/>
                      <a:pt x="24" y="90"/>
                    </a:cubicBezTo>
                    <a:cubicBezTo>
                      <a:pt x="25" y="91"/>
                      <a:pt x="29" y="91"/>
                      <a:pt x="34" y="91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" y="91"/>
                      <a:pt x="8" y="91"/>
                      <a:pt x="10" y="90"/>
                    </a:cubicBezTo>
                    <a:cubicBezTo>
                      <a:pt x="11" y="90"/>
                      <a:pt x="12" y="89"/>
                      <a:pt x="12" y="89"/>
                    </a:cubicBezTo>
                    <a:cubicBezTo>
                      <a:pt x="13" y="88"/>
                      <a:pt x="13" y="86"/>
                      <a:pt x="13" y="82"/>
                    </a:cubicBezTo>
                    <a:cubicBezTo>
                      <a:pt x="13" y="81"/>
                      <a:pt x="13" y="75"/>
                      <a:pt x="14" y="6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26"/>
                      <a:pt x="13" y="20"/>
                      <a:pt x="13" y="14"/>
                    </a:cubicBezTo>
                    <a:cubicBezTo>
                      <a:pt x="13" y="10"/>
                      <a:pt x="13" y="8"/>
                      <a:pt x="12" y="7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8" y="5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" name="Freeform 17"/>
              <p:cNvSpPr>
                <a:spLocks noChangeAspect="1" noEditPoints="1"/>
              </p:cNvSpPr>
              <p:nvPr userDrawn="1"/>
            </p:nvSpPr>
            <p:spPr bwMode="auto">
              <a:xfrm>
                <a:off x="265113" y="6299200"/>
                <a:ext cx="87313" cy="79375"/>
              </a:xfrm>
              <a:custGeom>
                <a:avLst/>
                <a:gdLst>
                  <a:gd name="T0" fmla="*/ 15 w 107"/>
                  <a:gd name="T1" fmla="*/ 96 h 96"/>
                  <a:gd name="T2" fmla="*/ 33 w 107"/>
                  <a:gd name="T3" fmla="*/ 96 h 96"/>
                  <a:gd name="T4" fmla="*/ 33 w 107"/>
                  <a:gd name="T5" fmla="*/ 92 h 96"/>
                  <a:gd name="T6" fmla="*/ 24 w 107"/>
                  <a:gd name="T7" fmla="*/ 92 h 96"/>
                  <a:gd name="T8" fmla="*/ 21 w 107"/>
                  <a:gd name="T9" fmla="*/ 90 h 96"/>
                  <a:gd name="T10" fmla="*/ 21 w 107"/>
                  <a:gd name="T11" fmla="*/ 89 h 96"/>
                  <a:gd name="T12" fmla="*/ 23 w 107"/>
                  <a:gd name="T13" fmla="*/ 82 h 96"/>
                  <a:gd name="T14" fmla="*/ 30 w 107"/>
                  <a:gd name="T15" fmla="*/ 65 h 96"/>
                  <a:gd name="T16" fmla="*/ 71 w 107"/>
                  <a:gd name="T17" fmla="*/ 65 h 96"/>
                  <a:gd name="T18" fmla="*/ 80 w 107"/>
                  <a:gd name="T19" fmla="*/ 85 h 96"/>
                  <a:gd name="T20" fmla="*/ 81 w 107"/>
                  <a:gd name="T21" fmla="*/ 89 h 96"/>
                  <a:gd name="T22" fmla="*/ 80 w 107"/>
                  <a:gd name="T23" fmla="*/ 91 h 96"/>
                  <a:gd name="T24" fmla="*/ 78 w 107"/>
                  <a:gd name="T25" fmla="*/ 92 h 96"/>
                  <a:gd name="T26" fmla="*/ 68 w 107"/>
                  <a:gd name="T27" fmla="*/ 92 h 96"/>
                  <a:gd name="T28" fmla="*/ 68 w 107"/>
                  <a:gd name="T29" fmla="*/ 96 h 96"/>
                  <a:gd name="T30" fmla="*/ 91 w 107"/>
                  <a:gd name="T31" fmla="*/ 96 h 96"/>
                  <a:gd name="T32" fmla="*/ 107 w 107"/>
                  <a:gd name="T33" fmla="*/ 96 h 96"/>
                  <a:gd name="T34" fmla="*/ 107 w 107"/>
                  <a:gd name="T35" fmla="*/ 92 h 96"/>
                  <a:gd name="T36" fmla="*/ 99 w 107"/>
                  <a:gd name="T37" fmla="*/ 91 h 96"/>
                  <a:gd name="T38" fmla="*/ 96 w 107"/>
                  <a:gd name="T39" fmla="*/ 88 h 96"/>
                  <a:gd name="T40" fmla="*/ 87 w 107"/>
                  <a:gd name="T41" fmla="*/ 68 h 96"/>
                  <a:gd name="T42" fmla="*/ 56 w 107"/>
                  <a:gd name="T43" fmla="*/ 0 h 96"/>
                  <a:gd name="T44" fmla="*/ 52 w 107"/>
                  <a:gd name="T45" fmla="*/ 0 h 96"/>
                  <a:gd name="T46" fmla="*/ 40 w 107"/>
                  <a:gd name="T47" fmla="*/ 28 h 96"/>
                  <a:gd name="T48" fmla="*/ 22 w 107"/>
                  <a:gd name="T49" fmla="*/ 66 h 96"/>
                  <a:gd name="T50" fmla="*/ 13 w 107"/>
                  <a:gd name="T51" fmla="*/ 85 h 96"/>
                  <a:gd name="T52" fmla="*/ 9 w 107"/>
                  <a:gd name="T53" fmla="*/ 90 h 96"/>
                  <a:gd name="T54" fmla="*/ 7 w 107"/>
                  <a:gd name="T55" fmla="*/ 92 h 96"/>
                  <a:gd name="T56" fmla="*/ 0 w 107"/>
                  <a:gd name="T57" fmla="*/ 92 h 96"/>
                  <a:gd name="T58" fmla="*/ 0 w 107"/>
                  <a:gd name="T59" fmla="*/ 96 h 96"/>
                  <a:gd name="T60" fmla="*/ 15 w 107"/>
                  <a:gd name="T61" fmla="*/ 96 h 96"/>
                  <a:gd name="T62" fmla="*/ 51 w 107"/>
                  <a:gd name="T63" fmla="*/ 18 h 96"/>
                  <a:gd name="T64" fmla="*/ 68 w 107"/>
                  <a:gd name="T65" fmla="*/ 59 h 96"/>
                  <a:gd name="T66" fmla="*/ 33 w 107"/>
                  <a:gd name="T67" fmla="*/ 59 h 96"/>
                  <a:gd name="T68" fmla="*/ 51 w 107"/>
                  <a:gd name="T69" fmla="*/ 1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" h="96">
                    <a:moveTo>
                      <a:pt x="15" y="96"/>
                    </a:moveTo>
                    <a:cubicBezTo>
                      <a:pt x="19" y="96"/>
                      <a:pt x="25" y="96"/>
                      <a:pt x="33" y="96"/>
                    </a:cubicBezTo>
                    <a:cubicBezTo>
                      <a:pt x="33" y="92"/>
                      <a:pt x="33" y="92"/>
                      <a:pt x="33" y="92"/>
                    </a:cubicBezTo>
                    <a:cubicBezTo>
                      <a:pt x="28" y="92"/>
                      <a:pt x="25" y="92"/>
                      <a:pt x="24" y="92"/>
                    </a:cubicBezTo>
                    <a:cubicBezTo>
                      <a:pt x="22" y="91"/>
                      <a:pt x="22" y="91"/>
                      <a:pt x="21" y="90"/>
                    </a:cubicBezTo>
                    <a:cubicBezTo>
                      <a:pt x="21" y="90"/>
                      <a:pt x="21" y="89"/>
                      <a:pt x="21" y="89"/>
                    </a:cubicBezTo>
                    <a:cubicBezTo>
                      <a:pt x="21" y="87"/>
                      <a:pt x="21" y="85"/>
                      <a:pt x="23" y="82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1" y="87"/>
                      <a:pt x="81" y="88"/>
                      <a:pt x="81" y="89"/>
                    </a:cubicBezTo>
                    <a:cubicBezTo>
                      <a:pt x="81" y="90"/>
                      <a:pt x="81" y="90"/>
                      <a:pt x="80" y="91"/>
                    </a:cubicBezTo>
                    <a:cubicBezTo>
                      <a:pt x="80" y="91"/>
                      <a:pt x="79" y="91"/>
                      <a:pt x="78" y="92"/>
                    </a:cubicBezTo>
                    <a:cubicBezTo>
                      <a:pt x="77" y="92"/>
                      <a:pt x="74" y="92"/>
                      <a:pt x="68" y="92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4" y="96"/>
                      <a:pt x="99" y="96"/>
                      <a:pt x="107" y="96"/>
                    </a:cubicBezTo>
                    <a:cubicBezTo>
                      <a:pt x="107" y="92"/>
                      <a:pt x="107" y="92"/>
                      <a:pt x="107" y="92"/>
                    </a:cubicBezTo>
                    <a:cubicBezTo>
                      <a:pt x="103" y="92"/>
                      <a:pt x="100" y="92"/>
                      <a:pt x="99" y="91"/>
                    </a:cubicBezTo>
                    <a:cubicBezTo>
                      <a:pt x="98" y="91"/>
                      <a:pt x="97" y="90"/>
                      <a:pt x="96" y="88"/>
                    </a:cubicBezTo>
                    <a:cubicBezTo>
                      <a:pt x="95" y="85"/>
                      <a:pt x="92" y="79"/>
                      <a:pt x="87" y="68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6" y="14"/>
                      <a:pt x="42" y="24"/>
                      <a:pt x="40" y="28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17" y="77"/>
                      <a:pt x="13" y="83"/>
                      <a:pt x="13" y="85"/>
                    </a:cubicBezTo>
                    <a:cubicBezTo>
                      <a:pt x="11" y="88"/>
                      <a:pt x="10" y="90"/>
                      <a:pt x="9" y="90"/>
                    </a:cubicBezTo>
                    <a:cubicBezTo>
                      <a:pt x="8" y="91"/>
                      <a:pt x="8" y="91"/>
                      <a:pt x="7" y="92"/>
                    </a:cubicBezTo>
                    <a:cubicBezTo>
                      <a:pt x="6" y="92"/>
                      <a:pt x="3" y="92"/>
                      <a:pt x="0" y="9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5" y="96"/>
                      <a:pt x="10" y="96"/>
                      <a:pt x="15" y="96"/>
                    </a:cubicBezTo>
                    <a:close/>
                    <a:moveTo>
                      <a:pt x="51" y="18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33" y="59"/>
                      <a:pt x="33" y="59"/>
                      <a:pt x="33" y="59"/>
                    </a:cubicBezTo>
                    <a:lnTo>
                      <a:pt x="51" y="1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" name="Freeform 18"/>
              <p:cNvSpPr>
                <a:spLocks noChangeAspect="1"/>
              </p:cNvSpPr>
              <p:nvPr userDrawn="1"/>
            </p:nvSpPr>
            <p:spPr bwMode="auto">
              <a:xfrm>
                <a:off x="336550" y="6300788"/>
                <a:ext cx="77788" cy="69850"/>
              </a:xfrm>
              <a:custGeom>
                <a:avLst/>
                <a:gdLst>
                  <a:gd name="T0" fmla="*/ 77 w 105"/>
                  <a:gd name="T1" fmla="*/ 14 h 95"/>
                  <a:gd name="T2" fmla="*/ 82 w 105"/>
                  <a:gd name="T3" fmla="*/ 7 h 95"/>
                  <a:gd name="T4" fmla="*/ 80 w 105"/>
                  <a:gd name="T5" fmla="*/ 5 h 95"/>
                  <a:gd name="T6" fmla="*/ 70 w 105"/>
                  <a:gd name="T7" fmla="*/ 4 h 95"/>
                  <a:gd name="T8" fmla="*/ 70 w 105"/>
                  <a:gd name="T9" fmla="*/ 0 h 95"/>
                  <a:gd name="T10" fmla="*/ 89 w 105"/>
                  <a:gd name="T11" fmla="*/ 0 h 95"/>
                  <a:gd name="T12" fmla="*/ 105 w 105"/>
                  <a:gd name="T13" fmla="*/ 0 h 95"/>
                  <a:gd name="T14" fmla="*/ 105 w 105"/>
                  <a:gd name="T15" fmla="*/ 4 h 95"/>
                  <a:gd name="T16" fmla="*/ 96 w 105"/>
                  <a:gd name="T17" fmla="*/ 5 h 95"/>
                  <a:gd name="T18" fmla="*/ 92 w 105"/>
                  <a:gd name="T19" fmla="*/ 7 h 95"/>
                  <a:gd name="T20" fmla="*/ 87 w 105"/>
                  <a:gd name="T21" fmla="*/ 13 h 95"/>
                  <a:gd name="T22" fmla="*/ 66 w 105"/>
                  <a:gd name="T23" fmla="*/ 43 h 95"/>
                  <a:gd name="T24" fmla="*/ 59 w 105"/>
                  <a:gd name="T25" fmla="*/ 54 h 95"/>
                  <a:gd name="T26" fmla="*/ 59 w 105"/>
                  <a:gd name="T27" fmla="*/ 58 h 95"/>
                  <a:gd name="T28" fmla="*/ 59 w 105"/>
                  <a:gd name="T29" fmla="*/ 63 h 95"/>
                  <a:gd name="T30" fmla="*/ 59 w 105"/>
                  <a:gd name="T31" fmla="*/ 81 h 95"/>
                  <a:gd name="T32" fmla="*/ 60 w 105"/>
                  <a:gd name="T33" fmla="*/ 89 h 95"/>
                  <a:gd name="T34" fmla="*/ 63 w 105"/>
                  <a:gd name="T35" fmla="*/ 90 h 95"/>
                  <a:gd name="T36" fmla="*/ 73 w 105"/>
                  <a:gd name="T37" fmla="*/ 91 h 95"/>
                  <a:gd name="T38" fmla="*/ 73 w 105"/>
                  <a:gd name="T39" fmla="*/ 95 h 95"/>
                  <a:gd name="T40" fmla="*/ 53 w 105"/>
                  <a:gd name="T41" fmla="*/ 95 h 95"/>
                  <a:gd name="T42" fmla="*/ 32 w 105"/>
                  <a:gd name="T43" fmla="*/ 95 h 95"/>
                  <a:gd name="T44" fmla="*/ 32 w 105"/>
                  <a:gd name="T45" fmla="*/ 91 h 95"/>
                  <a:gd name="T46" fmla="*/ 42 w 105"/>
                  <a:gd name="T47" fmla="*/ 90 h 95"/>
                  <a:gd name="T48" fmla="*/ 44 w 105"/>
                  <a:gd name="T49" fmla="*/ 89 h 95"/>
                  <a:gd name="T50" fmla="*/ 45 w 105"/>
                  <a:gd name="T51" fmla="*/ 82 h 95"/>
                  <a:gd name="T52" fmla="*/ 46 w 105"/>
                  <a:gd name="T53" fmla="*/ 63 h 95"/>
                  <a:gd name="T54" fmla="*/ 46 w 105"/>
                  <a:gd name="T55" fmla="*/ 56 h 95"/>
                  <a:gd name="T56" fmla="*/ 43 w 105"/>
                  <a:gd name="T57" fmla="*/ 50 h 95"/>
                  <a:gd name="T58" fmla="*/ 35 w 105"/>
                  <a:gd name="T59" fmla="*/ 39 h 95"/>
                  <a:gd name="T60" fmla="*/ 17 w 105"/>
                  <a:gd name="T61" fmla="*/ 13 h 95"/>
                  <a:gd name="T62" fmla="*/ 13 w 105"/>
                  <a:gd name="T63" fmla="*/ 7 h 95"/>
                  <a:gd name="T64" fmla="*/ 9 w 105"/>
                  <a:gd name="T65" fmla="*/ 5 h 95"/>
                  <a:gd name="T66" fmla="*/ 0 w 105"/>
                  <a:gd name="T67" fmla="*/ 4 h 95"/>
                  <a:gd name="T68" fmla="*/ 0 w 105"/>
                  <a:gd name="T69" fmla="*/ 0 h 95"/>
                  <a:gd name="T70" fmla="*/ 17 w 105"/>
                  <a:gd name="T71" fmla="*/ 0 h 95"/>
                  <a:gd name="T72" fmla="*/ 43 w 105"/>
                  <a:gd name="T73" fmla="*/ 0 h 95"/>
                  <a:gd name="T74" fmla="*/ 43 w 105"/>
                  <a:gd name="T75" fmla="*/ 4 h 95"/>
                  <a:gd name="T76" fmla="*/ 32 w 105"/>
                  <a:gd name="T77" fmla="*/ 5 h 95"/>
                  <a:gd name="T78" fmla="*/ 30 w 105"/>
                  <a:gd name="T79" fmla="*/ 7 h 95"/>
                  <a:gd name="T80" fmla="*/ 34 w 105"/>
                  <a:gd name="T81" fmla="*/ 14 h 95"/>
                  <a:gd name="T82" fmla="*/ 55 w 105"/>
                  <a:gd name="T83" fmla="*/ 48 h 95"/>
                  <a:gd name="T84" fmla="*/ 77 w 105"/>
                  <a:gd name="T85" fmla="*/ 1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5" h="95">
                    <a:moveTo>
                      <a:pt x="77" y="14"/>
                    </a:moveTo>
                    <a:cubicBezTo>
                      <a:pt x="80" y="10"/>
                      <a:pt x="82" y="7"/>
                      <a:pt x="82" y="7"/>
                    </a:cubicBezTo>
                    <a:cubicBezTo>
                      <a:pt x="82" y="6"/>
                      <a:pt x="81" y="5"/>
                      <a:pt x="80" y="5"/>
                    </a:cubicBezTo>
                    <a:cubicBezTo>
                      <a:pt x="79" y="5"/>
                      <a:pt x="75" y="4"/>
                      <a:pt x="70" y="4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9" y="0"/>
                      <a:pt x="84" y="0"/>
                      <a:pt x="89" y="0"/>
                    </a:cubicBezTo>
                    <a:cubicBezTo>
                      <a:pt x="93" y="0"/>
                      <a:pt x="96" y="0"/>
                      <a:pt x="105" y="0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0" y="4"/>
                      <a:pt x="97" y="5"/>
                      <a:pt x="96" y="5"/>
                    </a:cubicBezTo>
                    <a:cubicBezTo>
                      <a:pt x="95" y="5"/>
                      <a:pt x="93" y="6"/>
                      <a:pt x="92" y="7"/>
                    </a:cubicBezTo>
                    <a:cubicBezTo>
                      <a:pt x="91" y="7"/>
                      <a:pt x="89" y="10"/>
                      <a:pt x="87" y="1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2" y="49"/>
                      <a:pt x="60" y="53"/>
                      <a:pt x="59" y="54"/>
                    </a:cubicBezTo>
                    <a:cubicBezTo>
                      <a:pt x="59" y="56"/>
                      <a:pt x="59" y="57"/>
                      <a:pt x="59" y="58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9" y="69"/>
                      <a:pt x="59" y="75"/>
                      <a:pt x="59" y="81"/>
                    </a:cubicBezTo>
                    <a:cubicBezTo>
                      <a:pt x="59" y="85"/>
                      <a:pt x="60" y="88"/>
                      <a:pt x="60" y="89"/>
                    </a:cubicBezTo>
                    <a:cubicBezTo>
                      <a:pt x="61" y="89"/>
                      <a:pt x="61" y="90"/>
                      <a:pt x="63" y="90"/>
                    </a:cubicBezTo>
                    <a:cubicBezTo>
                      <a:pt x="64" y="91"/>
                      <a:pt x="67" y="91"/>
                      <a:pt x="73" y="91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65" y="95"/>
                      <a:pt x="58" y="95"/>
                      <a:pt x="53" y="95"/>
                    </a:cubicBezTo>
                    <a:cubicBezTo>
                      <a:pt x="47" y="95"/>
                      <a:pt x="40" y="95"/>
                      <a:pt x="32" y="95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37" y="91"/>
                      <a:pt x="40" y="91"/>
                      <a:pt x="42" y="90"/>
                    </a:cubicBezTo>
                    <a:cubicBezTo>
                      <a:pt x="43" y="90"/>
                      <a:pt x="44" y="90"/>
                      <a:pt x="44" y="89"/>
                    </a:cubicBezTo>
                    <a:cubicBezTo>
                      <a:pt x="45" y="88"/>
                      <a:pt x="45" y="86"/>
                      <a:pt x="45" y="82"/>
                    </a:cubicBezTo>
                    <a:cubicBezTo>
                      <a:pt x="45" y="81"/>
                      <a:pt x="45" y="75"/>
                      <a:pt x="46" y="63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4"/>
                      <a:pt x="44" y="52"/>
                      <a:pt x="43" y="50"/>
                    </a:cubicBezTo>
                    <a:cubicBezTo>
                      <a:pt x="42" y="49"/>
                      <a:pt x="40" y="45"/>
                      <a:pt x="35" y="3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5" y="10"/>
                      <a:pt x="14" y="7"/>
                      <a:pt x="13" y="7"/>
                    </a:cubicBezTo>
                    <a:cubicBezTo>
                      <a:pt x="12" y="6"/>
                      <a:pt x="10" y="5"/>
                      <a:pt x="9" y="5"/>
                    </a:cubicBezTo>
                    <a:cubicBezTo>
                      <a:pt x="8" y="5"/>
                      <a:pt x="6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2" y="0"/>
                      <a:pt x="17" y="0"/>
                    </a:cubicBezTo>
                    <a:cubicBezTo>
                      <a:pt x="22" y="0"/>
                      <a:pt x="34" y="0"/>
                      <a:pt x="43" y="0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38" y="4"/>
                      <a:pt x="33" y="5"/>
                      <a:pt x="32" y="5"/>
                    </a:cubicBezTo>
                    <a:cubicBezTo>
                      <a:pt x="31" y="5"/>
                      <a:pt x="30" y="6"/>
                      <a:pt x="30" y="7"/>
                    </a:cubicBezTo>
                    <a:cubicBezTo>
                      <a:pt x="30" y="7"/>
                      <a:pt x="31" y="10"/>
                      <a:pt x="34" y="14"/>
                    </a:cubicBezTo>
                    <a:cubicBezTo>
                      <a:pt x="55" y="48"/>
                      <a:pt x="55" y="48"/>
                      <a:pt x="55" y="48"/>
                    </a:cubicBezTo>
                    <a:lnTo>
                      <a:pt x="77" y="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" name="Freeform 19"/>
              <p:cNvSpPr>
                <a:spLocks noChangeAspect="1" noEditPoints="1"/>
              </p:cNvSpPr>
              <p:nvPr userDrawn="1"/>
            </p:nvSpPr>
            <p:spPr bwMode="auto">
              <a:xfrm>
                <a:off x="420688" y="6299200"/>
                <a:ext cx="85725" cy="80963"/>
              </a:xfrm>
              <a:custGeom>
                <a:avLst/>
                <a:gdLst>
                  <a:gd name="T0" fmla="*/ 19 w 106"/>
                  <a:gd name="T1" fmla="*/ 24 h 99"/>
                  <a:gd name="T2" fmla="*/ 31 w 106"/>
                  <a:gd name="T3" fmla="*/ 10 h 99"/>
                  <a:gd name="T4" fmla="*/ 51 w 106"/>
                  <a:gd name="T5" fmla="*/ 5 h 99"/>
                  <a:gd name="T6" fmla="*/ 66 w 106"/>
                  <a:gd name="T7" fmla="*/ 8 h 99"/>
                  <a:gd name="T8" fmla="*/ 76 w 106"/>
                  <a:gd name="T9" fmla="*/ 13 h 99"/>
                  <a:gd name="T10" fmla="*/ 84 w 106"/>
                  <a:gd name="T11" fmla="*/ 21 h 99"/>
                  <a:gd name="T12" fmla="*/ 88 w 106"/>
                  <a:gd name="T13" fmla="*/ 31 h 99"/>
                  <a:gd name="T14" fmla="*/ 91 w 106"/>
                  <a:gd name="T15" fmla="*/ 51 h 99"/>
                  <a:gd name="T16" fmla="*/ 87 w 106"/>
                  <a:gd name="T17" fmla="*/ 73 h 99"/>
                  <a:gd name="T18" fmla="*/ 75 w 106"/>
                  <a:gd name="T19" fmla="*/ 88 h 99"/>
                  <a:gd name="T20" fmla="*/ 55 w 106"/>
                  <a:gd name="T21" fmla="*/ 93 h 99"/>
                  <a:gd name="T22" fmla="*/ 40 w 106"/>
                  <a:gd name="T23" fmla="*/ 91 h 99"/>
                  <a:gd name="T24" fmla="*/ 28 w 106"/>
                  <a:gd name="T25" fmla="*/ 82 h 99"/>
                  <a:gd name="T26" fmla="*/ 19 w 106"/>
                  <a:gd name="T27" fmla="*/ 69 h 99"/>
                  <a:gd name="T28" fmla="*/ 16 w 106"/>
                  <a:gd name="T29" fmla="*/ 57 h 99"/>
                  <a:gd name="T30" fmla="*/ 14 w 106"/>
                  <a:gd name="T31" fmla="*/ 45 h 99"/>
                  <a:gd name="T32" fmla="*/ 19 w 106"/>
                  <a:gd name="T33" fmla="*/ 24 h 99"/>
                  <a:gd name="T34" fmla="*/ 3 w 106"/>
                  <a:gd name="T35" fmla="*/ 69 h 99"/>
                  <a:gd name="T36" fmla="*/ 13 w 106"/>
                  <a:gd name="T37" fmla="*/ 86 h 99"/>
                  <a:gd name="T38" fmla="*/ 29 w 106"/>
                  <a:gd name="T39" fmla="*/ 96 h 99"/>
                  <a:gd name="T40" fmla="*/ 50 w 106"/>
                  <a:gd name="T41" fmla="*/ 99 h 99"/>
                  <a:gd name="T42" fmla="*/ 90 w 106"/>
                  <a:gd name="T43" fmla="*/ 84 h 99"/>
                  <a:gd name="T44" fmla="*/ 106 w 106"/>
                  <a:gd name="T45" fmla="*/ 46 h 99"/>
                  <a:gd name="T46" fmla="*/ 105 w 106"/>
                  <a:gd name="T47" fmla="*/ 33 h 99"/>
                  <a:gd name="T48" fmla="*/ 101 w 106"/>
                  <a:gd name="T49" fmla="*/ 22 h 99"/>
                  <a:gd name="T50" fmla="*/ 91 w 106"/>
                  <a:gd name="T51" fmla="*/ 11 h 99"/>
                  <a:gd name="T52" fmla="*/ 75 w 106"/>
                  <a:gd name="T53" fmla="*/ 3 h 99"/>
                  <a:gd name="T54" fmla="*/ 54 w 106"/>
                  <a:gd name="T55" fmla="*/ 0 h 99"/>
                  <a:gd name="T56" fmla="*/ 32 w 106"/>
                  <a:gd name="T57" fmla="*/ 3 h 99"/>
                  <a:gd name="T58" fmla="*/ 14 w 106"/>
                  <a:gd name="T59" fmla="*/ 14 h 99"/>
                  <a:gd name="T60" fmla="*/ 3 w 106"/>
                  <a:gd name="T61" fmla="*/ 30 h 99"/>
                  <a:gd name="T62" fmla="*/ 0 w 106"/>
                  <a:gd name="T63" fmla="*/ 50 h 99"/>
                  <a:gd name="T64" fmla="*/ 3 w 106"/>
                  <a:gd name="T65" fmla="*/ 6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6" h="99">
                    <a:moveTo>
                      <a:pt x="19" y="24"/>
                    </a:moveTo>
                    <a:cubicBezTo>
                      <a:pt x="22" y="18"/>
                      <a:pt x="26" y="13"/>
                      <a:pt x="31" y="10"/>
                    </a:cubicBezTo>
                    <a:cubicBezTo>
                      <a:pt x="37" y="7"/>
                      <a:pt x="44" y="5"/>
                      <a:pt x="51" y="5"/>
                    </a:cubicBezTo>
                    <a:cubicBezTo>
                      <a:pt x="56" y="5"/>
                      <a:pt x="61" y="6"/>
                      <a:pt x="66" y="8"/>
                    </a:cubicBezTo>
                    <a:cubicBezTo>
                      <a:pt x="70" y="9"/>
                      <a:pt x="74" y="11"/>
                      <a:pt x="76" y="13"/>
                    </a:cubicBezTo>
                    <a:cubicBezTo>
                      <a:pt x="79" y="16"/>
                      <a:pt x="82" y="18"/>
                      <a:pt x="84" y="21"/>
                    </a:cubicBezTo>
                    <a:cubicBezTo>
                      <a:pt x="86" y="24"/>
                      <a:pt x="87" y="27"/>
                      <a:pt x="88" y="31"/>
                    </a:cubicBezTo>
                    <a:cubicBezTo>
                      <a:pt x="90" y="37"/>
                      <a:pt x="91" y="44"/>
                      <a:pt x="91" y="51"/>
                    </a:cubicBezTo>
                    <a:cubicBezTo>
                      <a:pt x="91" y="59"/>
                      <a:pt x="90" y="67"/>
                      <a:pt x="87" y="73"/>
                    </a:cubicBezTo>
                    <a:cubicBezTo>
                      <a:pt x="85" y="79"/>
                      <a:pt x="80" y="84"/>
                      <a:pt x="75" y="88"/>
                    </a:cubicBezTo>
                    <a:cubicBezTo>
                      <a:pt x="69" y="91"/>
                      <a:pt x="63" y="93"/>
                      <a:pt x="55" y="93"/>
                    </a:cubicBezTo>
                    <a:cubicBezTo>
                      <a:pt x="50" y="93"/>
                      <a:pt x="45" y="92"/>
                      <a:pt x="40" y="91"/>
                    </a:cubicBezTo>
                    <a:cubicBezTo>
                      <a:pt x="36" y="89"/>
                      <a:pt x="32" y="86"/>
                      <a:pt x="28" y="82"/>
                    </a:cubicBezTo>
                    <a:cubicBezTo>
                      <a:pt x="24" y="79"/>
                      <a:pt x="21" y="74"/>
                      <a:pt x="19" y="69"/>
                    </a:cubicBezTo>
                    <a:cubicBezTo>
                      <a:pt x="18" y="66"/>
                      <a:pt x="17" y="62"/>
                      <a:pt x="16" y="57"/>
                    </a:cubicBezTo>
                    <a:cubicBezTo>
                      <a:pt x="15" y="53"/>
                      <a:pt x="14" y="49"/>
                      <a:pt x="14" y="45"/>
                    </a:cubicBezTo>
                    <a:cubicBezTo>
                      <a:pt x="14" y="37"/>
                      <a:pt x="16" y="30"/>
                      <a:pt x="19" y="24"/>
                    </a:cubicBezTo>
                    <a:close/>
                    <a:moveTo>
                      <a:pt x="3" y="69"/>
                    </a:moveTo>
                    <a:cubicBezTo>
                      <a:pt x="5" y="76"/>
                      <a:pt x="9" y="81"/>
                      <a:pt x="13" y="86"/>
                    </a:cubicBezTo>
                    <a:cubicBezTo>
                      <a:pt x="18" y="90"/>
                      <a:pt x="23" y="94"/>
                      <a:pt x="29" y="96"/>
                    </a:cubicBezTo>
                    <a:cubicBezTo>
                      <a:pt x="36" y="98"/>
                      <a:pt x="43" y="99"/>
                      <a:pt x="50" y="99"/>
                    </a:cubicBezTo>
                    <a:cubicBezTo>
                      <a:pt x="66" y="99"/>
                      <a:pt x="80" y="94"/>
                      <a:pt x="90" y="84"/>
                    </a:cubicBezTo>
                    <a:cubicBezTo>
                      <a:pt x="101" y="74"/>
                      <a:pt x="106" y="62"/>
                      <a:pt x="106" y="46"/>
                    </a:cubicBezTo>
                    <a:cubicBezTo>
                      <a:pt x="106" y="42"/>
                      <a:pt x="106" y="37"/>
                      <a:pt x="105" y="33"/>
                    </a:cubicBezTo>
                    <a:cubicBezTo>
                      <a:pt x="104" y="29"/>
                      <a:pt x="102" y="25"/>
                      <a:pt x="101" y="22"/>
                    </a:cubicBezTo>
                    <a:cubicBezTo>
                      <a:pt x="98" y="18"/>
                      <a:pt x="95" y="15"/>
                      <a:pt x="91" y="11"/>
                    </a:cubicBezTo>
                    <a:cubicBezTo>
                      <a:pt x="87" y="8"/>
                      <a:pt x="82" y="5"/>
                      <a:pt x="75" y="3"/>
                    </a:cubicBezTo>
                    <a:cubicBezTo>
                      <a:pt x="69" y="1"/>
                      <a:pt x="62" y="0"/>
                      <a:pt x="54" y="0"/>
                    </a:cubicBezTo>
                    <a:cubicBezTo>
                      <a:pt x="46" y="0"/>
                      <a:pt x="38" y="1"/>
                      <a:pt x="32" y="3"/>
                    </a:cubicBezTo>
                    <a:cubicBezTo>
                      <a:pt x="25" y="6"/>
                      <a:pt x="19" y="9"/>
                      <a:pt x="14" y="14"/>
                    </a:cubicBezTo>
                    <a:cubicBezTo>
                      <a:pt x="9" y="19"/>
                      <a:pt x="5" y="24"/>
                      <a:pt x="3" y="30"/>
                    </a:cubicBezTo>
                    <a:cubicBezTo>
                      <a:pt x="1" y="36"/>
                      <a:pt x="0" y="43"/>
                      <a:pt x="0" y="50"/>
                    </a:cubicBezTo>
                    <a:cubicBezTo>
                      <a:pt x="0" y="56"/>
                      <a:pt x="1" y="63"/>
                      <a:pt x="3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1888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172200"/>
            <a:ext cx="914400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6AD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368" y="0"/>
            <a:ext cx="7827264" cy="1371600"/>
          </a:xfrm>
          <a:prstGeom prst="rect">
            <a:avLst/>
          </a:prstGeom>
        </p:spPr>
        <p:txBody>
          <a:bodyPr vert="horz" lIns="0" tIns="45720" rIns="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8368" y="1371600"/>
            <a:ext cx="7827264" cy="4800600"/>
          </a:xfrm>
          <a:prstGeom prst="rect">
            <a:avLst/>
          </a:prstGeom>
        </p:spPr>
        <p:txBody>
          <a:bodyPr vert="horz" lIns="0" tIns="228600" rIns="0" bIns="4572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5632" y="6528816"/>
            <a:ext cx="658368" cy="109728"/>
          </a:xfrm>
          <a:prstGeom prst="rect">
            <a:avLst/>
          </a:prstGeom>
        </p:spPr>
        <p:txBody>
          <a:bodyPr vert="horz" lIns="91440" tIns="0" rIns="91440" bIns="0" rtlCol="0" anchor="ctr"/>
          <a:lstStyle>
            <a:lvl1pPr algn="r">
              <a:defRPr sz="7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4DFA1B8A-B196-4C92-B78E-CF62B58F5E6D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4248" y="6172200"/>
            <a:ext cx="6510528" cy="457200"/>
          </a:xfrm>
          <a:prstGeom prst="rect">
            <a:avLst/>
          </a:prstGeom>
        </p:spPr>
        <p:txBody>
          <a:bodyPr vert="horz" lIns="0" tIns="45720" rIns="0" bIns="0" rtlCol="0" anchor="t" anchorCtr="0"/>
          <a:lstStyle>
            <a:lvl1pPr algn="r">
              <a:lnSpc>
                <a:spcPct val="90000"/>
              </a:lnSpc>
              <a:defRPr sz="1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5632" y="6931152"/>
            <a:ext cx="658368" cy="1097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3C1CEEF6-673E-454E-86C7-8216BA5063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010400" y="6657945"/>
            <a:ext cx="2133600" cy="2000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/>
            <a:r>
              <a:rPr lang="en-US" sz="700" dirty="0" smtClean="0">
                <a:solidFill>
                  <a:schemeClr val="bg2">
                    <a:lumMod val="75000"/>
                  </a:schemeClr>
                </a:solidFill>
              </a:rPr>
              <a:t>©2014 MFMER  |  slide-</a:t>
            </a:r>
            <a:fld id="{D445C29B-035B-48ED-941F-A66A11A8A322}" type="slidenum">
              <a:rPr lang="en-US" sz="700" smtClean="0">
                <a:solidFill>
                  <a:schemeClr val="bg2">
                    <a:lumMod val="75000"/>
                  </a:schemeClr>
                </a:solidFill>
              </a:rPr>
              <a:pPr lvl="0"/>
              <a:t>‹#›</a:t>
            </a:fld>
            <a:endParaRPr lang="en-US" sz="7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081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500"/>
        </a:spcBef>
        <a:buClr>
          <a:schemeClr val="tx2"/>
        </a:buClr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234950" algn="l" defTabSz="914400" rtl="0" eaLnBrk="1" latinLnBrk="0" hangingPunct="1">
        <a:lnSpc>
          <a:spcPct val="90000"/>
        </a:lnSpc>
        <a:spcBef>
          <a:spcPts val="600"/>
        </a:spcBef>
        <a:buClr>
          <a:schemeClr val="tx2">
            <a:lumMod val="40000"/>
            <a:lumOff val="60000"/>
          </a:schemeClr>
        </a:buClr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2">
            <a:lumMod val="40000"/>
            <a:lumOff val="60000"/>
          </a:schemeClr>
        </a:buClr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2">
            <a:lumMod val="40000"/>
            <a:lumOff val="60000"/>
          </a:schemeClr>
        </a:buClr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2">
            <a:lumMod val="40000"/>
            <a:lumOff val="60000"/>
          </a:schemeClr>
        </a:buClr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id.who.int/release/11/morbidity" TargetMode="External"/><Relationship Id="rId2" Type="http://schemas.openxmlformats.org/officeDocument/2006/relationships/hyperlink" Target="http://id.who.int/icd/entity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d.who.int/release/10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368" y="2514600"/>
            <a:ext cx="8104632" cy="1600200"/>
          </a:xfrm>
        </p:spPr>
        <p:txBody>
          <a:bodyPr/>
          <a:lstStyle/>
          <a:p>
            <a:r>
              <a:rPr lang="en-US" dirty="0" smtClean="0"/>
              <a:t>Building </a:t>
            </a:r>
            <a:r>
              <a:rPr lang="en-US" dirty="0"/>
              <a:t>ICD-11 </a:t>
            </a:r>
            <a:r>
              <a:rPr lang="en-US" dirty="0" smtClean="0"/>
              <a:t>Terminology Services </a:t>
            </a:r>
            <a:r>
              <a:rPr lang="en-US" dirty="0"/>
              <a:t>Using the Common Terminology Services 2 (CTS2) </a:t>
            </a:r>
            <a:r>
              <a:rPr lang="en-US" dirty="0" smtClean="0"/>
              <a:t>Standard</a:t>
            </a:r>
            <a:endParaRPr lang="en-US" sz="2800" dirty="0">
              <a:solidFill>
                <a:schemeClr val="accent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68" y="4114800"/>
            <a:ext cx="7827264" cy="914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Guoqian Jiang, Harold R. </a:t>
            </a:r>
            <a:r>
              <a:rPr lang="en-US" dirty="0" err="1" smtClean="0"/>
              <a:t>Solbrig</a:t>
            </a:r>
            <a:r>
              <a:rPr lang="en-US" dirty="0" smtClean="0"/>
              <a:t>, Christopher G. Chute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Mayo Clinic College of Medicine, Rochester, MN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5029200"/>
            <a:ext cx="7827264" cy="871538"/>
          </a:xfrm>
          <a:prstGeom prst="rect">
            <a:avLst/>
          </a:prstGeom>
        </p:spPr>
        <p:txBody>
          <a:bodyPr vert="horz" lIns="0" tIns="228600" rIns="0" bIns="45720" rtlCol="0">
            <a:noAutofit/>
          </a:bodyPr>
          <a:lstStyle>
            <a:lvl1pPr lvl="0" indent="0">
              <a:lnSpc>
                <a:spcPct val="90000"/>
              </a:lnSpc>
              <a:spcBef>
                <a:spcPts val="0"/>
              </a:spcBef>
              <a:buClr>
                <a:schemeClr val="tx2"/>
              </a:buClr>
              <a:buSzPct val="120000"/>
              <a:buFont typeface="Arial" pitchFamily="34" charset="0"/>
              <a:buNone/>
              <a:defRPr lang="en-US" smtClean="0">
                <a:solidFill>
                  <a:schemeClr val="accent5"/>
                </a:solidFill>
              </a:defRPr>
            </a:lvl1pPr>
            <a:lvl2pPr marL="800100" indent="-228600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120000"/>
              <a:buFont typeface="Arial" pitchFamily="34" charset="0"/>
              <a:buChar char="•"/>
              <a:defRPr lang="en-US" sz="2800" smtClean="0"/>
            </a:lvl2pPr>
            <a:lvl3pPr marL="1143000" indent="-228600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Font typeface="Arial" pitchFamily="34" charset="0"/>
              <a:buChar char="•"/>
              <a:defRPr lang="en-US" sz="2800" smtClean="0"/>
            </a:lvl3pPr>
            <a:lvl4pPr marL="1600200" indent="-228600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Font typeface="Arial" pitchFamily="34" charset="0"/>
              <a:buChar char="•"/>
              <a:defRPr lang="en-US" sz="2800" smtClean="0"/>
            </a:lvl4pPr>
            <a:lvl5pPr marL="2057400" indent="-228600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Font typeface="Arial" pitchFamily="34" charset="0"/>
              <a:buChar char="•"/>
              <a:defRPr lang="en-US" sz="2800" dirty="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7" name="Picture 6" descr="Screen Shot 2014-10-07 at 9.41.23 A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533400"/>
            <a:ext cx="3515323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06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CTS2 </a:t>
            </a:r>
            <a:r>
              <a:rPr lang="en-US" dirty="0"/>
              <a:t>standard specification is a very useful tool for profiling the ICD-11 terminology content.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outcome produced by this profiling would potentially enrich  the WHO ICD-11 content representation and enable a robust and standards-based content services to better support the ICD-11 revision </a:t>
            </a:r>
            <a:r>
              <a:rPr lang="en-US" dirty="0" smtClean="0"/>
              <a:t>applications.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154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1371600"/>
          </a:xfrm>
        </p:spPr>
        <p:txBody>
          <a:bodyPr/>
          <a:lstStyle/>
          <a:p>
            <a:r>
              <a:rPr lang="en-US" dirty="0" smtClean="0"/>
              <a:t>WHO ICD Service Categories &amp; URI Schemes</a:t>
            </a:r>
            <a:endParaRPr lang="en-US" dirty="0"/>
          </a:p>
        </p:txBody>
      </p:sp>
      <p:pic>
        <p:nvPicPr>
          <p:cNvPr id="5" name="Picture 4" descr="Screen Shot 2014-10-03 at 3.50.1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600"/>
            <a:ext cx="9144000" cy="4575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136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58368" y="0"/>
            <a:ext cx="7827264" cy="1066800"/>
          </a:xfrm>
        </p:spPr>
        <p:txBody>
          <a:bodyPr/>
          <a:lstStyle/>
          <a:p>
            <a:r>
              <a:rPr lang="en-US" dirty="0" smtClean="0"/>
              <a:t>CTS2 Standard Specification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58368" y="990600"/>
            <a:ext cx="7827264" cy="5181600"/>
          </a:xfrm>
        </p:spPr>
        <p:txBody>
          <a:bodyPr/>
          <a:lstStyle/>
          <a:p>
            <a:r>
              <a:rPr lang="en-US" dirty="0"/>
              <a:t>CTS2 is an OMG </a:t>
            </a:r>
            <a:r>
              <a:rPr lang="en-US" dirty="0" smtClean="0"/>
              <a:t>specification </a:t>
            </a:r>
            <a:r>
              <a:rPr lang="en-US" dirty="0"/>
              <a:t>for representing, accessing, and disseminating terminological content. </a:t>
            </a:r>
            <a:endParaRPr lang="en-US" dirty="0" smtClean="0"/>
          </a:p>
          <a:p>
            <a:r>
              <a:rPr lang="en-US" dirty="0"/>
              <a:t>The CTS2 platform independent model (PIM) describes the formal model and semantics of the various components.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PIM model is rendered in the Unified Modeling Language (UML) and its specification is publicly accessible at the OMG website. </a:t>
            </a:r>
            <a:endParaRPr lang="en-US" dirty="0" smtClean="0"/>
          </a:p>
          <a:p>
            <a:r>
              <a:rPr lang="en-US" dirty="0" smtClean="0"/>
              <a:t>As </a:t>
            </a:r>
            <a:r>
              <a:rPr lang="en-US" dirty="0"/>
              <a:t>of April 2014, the CTS2 version 1.1 is the latest version </a:t>
            </a:r>
            <a:r>
              <a:rPr lang="en-US" dirty="0" smtClean="0"/>
              <a:t>released.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243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of the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n-US" dirty="0" smtClean="0"/>
              <a:t>o </a:t>
            </a:r>
            <a:r>
              <a:rPr lang="en-US" dirty="0"/>
              <a:t>describe the existing WHO ICD-11 content services using the CTS2 standard </a:t>
            </a:r>
            <a:r>
              <a:rPr lang="en-US" dirty="0" smtClean="0"/>
              <a:t>specifications.</a:t>
            </a:r>
          </a:p>
          <a:p>
            <a:r>
              <a:rPr lang="en-US" dirty="0" smtClean="0"/>
              <a:t>We </a:t>
            </a:r>
            <a:r>
              <a:rPr lang="en-US" dirty="0"/>
              <a:t>profiled the WHO ICD-11 content services using the information models of </a:t>
            </a:r>
            <a:r>
              <a:rPr lang="en-US" dirty="0">
                <a:solidFill>
                  <a:schemeClr val="tx2"/>
                </a:solidFill>
              </a:rPr>
              <a:t>Code System Catalog</a:t>
            </a:r>
            <a:r>
              <a:rPr lang="en-US" dirty="0"/>
              <a:t>, </a:t>
            </a:r>
            <a:r>
              <a:rPr lang="en-US" dirty="0">
                <a:solidFill>
                  <a:srgbClr val="0046AD"/>
                </a:solidFill>
              </a:rPr>
              <a:t>Code System Version Catalog</a:t>
            </a:r>
            <a:r>
              <a:rPr lang="en-US" dirty="0"/>
              <a:t>, </a:t>
            </a:r>
            <a:r>
              <a:rPr lang="en-US" dirty="0">
                <a:solidFill>
                  <a:srgbClr val="0046AD"/>
                </a:solidFill>
              </a:rPr>
              <a:t>Entity Description</a:t>
            </a:r>
            <a:r>
              <a:rPr lang="en-US" dirty="0"/>
              <a:t> and </a:t>
            </a:r>
            <a:r>
              <a:rPr lang="en-US" dirty="0">
                <a:solidFill>
                  <a:srgbClr val="0046AD"/>
                </a:solidFill>
              </a:rPr>
              <a:t>Association</a:t>
            </a:r>
            <a:r>
              <a:rPr lang="en-US" dirty="0"/>
              <a:t> from the CTS2 specification. </a:t>
            </a:r>
            <a:endParaRPr lang="en-US" dirty="0" smtClean="0"/>
          </a:p>
          <a:p>
            <a:r>
              <a:rPr lang="en-US" dirty="0" smtClean="0"/>
              <a:t>We </a:t>
            </a:r>
            <a:r>
              <a:rPr lang="en-US" dirty="0"/>
              <a:t>also developed a prototype of the CTS2 Wrapper Services for ICD-11. </a:t>
            </a:r>
          </a:p>
        </p:txBody>
      </p:sp>
    </p:spTree>
    <p:extLst>
      <p:ext uri="{BB962C8B-B14F-4D97-AF65-F5344CB8AC3E}">
        <p14:creationId xmlns:p14="http://schemas.microsoft.com/office/powerpoint/2010/main" val="1517488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58368" y="0"/>
            <a:ext cx="7827264" cy="990600"/>
          </a:xfrm>
        </p:spPr>
        <p:txBody>
          <a:bodyPr/>
          <a:lstStyle/>
          <a:p>
            <a:r>
              <a:rPr lang="en-US" dirty="0"/>
              <a:t>Code System Catalog Information Model </a:t>
            </a: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990600"/>
            <a:ext cx="7467600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933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System Catalog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8368" y="1371600"/>
            <a:ext cx="8257032" cy="4800600"/>
          </a:xfrm>
        </p:spPr>
        <p:txBody>
          <a:bodyPr/>
          <a:lstStyle/>
          <a:p>
            <a:r>
              <a:rPr lang="en-US" dirty="0"/>
              <a:t>ICD-11 Foundation </a:t>
            </a:r>
            <a:r>
              <a:rPr lang="en-US" sz="2400" dirty="0"/>
              <a:t>(</a:t>
            </a:r>
            <a:r>
              <a:rPr lang="en-US" sz="2400" u="sng" dirty="0">
                <a:hlinkClick r:id="rId2"/>
              </a:rPr>
              <a:t>http://id.who.int/icd/entity</a:t>
            </a:r>
            <a:r>
              <a:rPr lang="en-US" sz="2400" dirty="0"/>
              <a:t>) </a:t>
            </a:r>
            <a:endParaRPr lang="en-US" sz="2400" dirty="0" smtClean="0"/>
          </a:p>
          <a:p>
            <a:pPr lvl="1"/>
            <a:r>
              <a:rPr lang="en-US" sz="2400" dirty="0"/>
              <a:t>corresponds to the Top Level of the Foundation category </a:t>
            </a:r>
            <a:endParaRPr lang="en-US" sz="2400" dirty="0" smtClean="0"/>
          </a:p>
          <a:p>
            <a:r>
              <a:rPr lang="en-US" dirty="0"/>
              <a:t>ICD-11 Morbidity </a:t>
            </a:r>
            <a:r>
              <a:rPr lang="en-US" sz="2400" dirty="0"/>
              <a:t>(</a:t>
            </a:r>
            <a:r>
              <a:rPr lang="en-US" sz="2400" u="sng" dirty="0">
                <a:hlinkClick r:id="rId3"/>
              </a:rPr>
              <a:t>http://id.who.int/release/11/morbidity</a:t>
            </a:r>
            <a:r>
              <a:rPr lang="en-US" sz="2400" dirty="0"/>
              <a:t>) </a:t>
            </a:r>
            <a:endParaRPr lang="en-US" sz="2400" dirty="0" smtClean="0"/>
          </a:p>
          <a:p>
            <a:pPr lvl="1"/>
            <a:r>
              <a:rPr lang="en-US" sz="2400" dirty="0"/>
              <a:t>corresponds to the Top Level of the ICD-11 </a:t>
            </a:r>
            <a:r>
              <a:rPr lang="en-US" sz="2400" dirty="0" err="1"/>
              <a:t>Linerizations</a:t>
            </a:r>
            <a:r>
              <a:rPr lang="en-US" sz="2400" dirty="0"/>
              <a:t> without minor version </a:t>
            </a:r>
            <a:endParaRPr lang="en-US" sz="2400" dirty="0" smtClean="0"/>
          </a:p>
          <a:p>
            <a:r>
              <a:rPr lang="en-US" dirty="0" smtClean="0"/>
              <a:t>ICD10 </a:t>
            </a:r>
            <a:r>
              <a:rPr lang="en-US" sz="2400" dirty="0"/>
              <a:t>(</a:t>
            </a:r>
            <a:r>
              <a:rPr lang="en-US" sz="2400" u="sng" dirty="0">
                <a:hlinkClick r:id="rId4"/>
              </a:rPr>
              <a:t>http://id.who.int/release/10</a:t>
            </a:r>
            <a:r>
              <a:rPr lang="en-US" sz="2400" dirty="0"/>
              <a:t>) </a:t>
            </a:r>
            <a:endParaRPr lang="en-US" sz="2400" dirty="0" smtClean="0"/>
          </a:p>
          <a:p>
            <a:pPr lvl="1"/>
            <a:r>
              <a:rPr lang="en-US" sz="2400" dirty="0"/>
              <a:t>corresponds to the Top Level of the ICD10 without minor version </a:t>
            </a:r>
          </a:p>
        </p:txBody>
      </p:sp>
    </p:spTree>
    <p:extLst>
      <p:ext uri="{BB962C8B-B14F-4D97-AF65-F5344CB8AC3E}">
        <p14:creationId xmlns:p14="http://schemas.microsoft.com/office/powerpoint/2010/main" val="805185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Screen Shot 2014-10-05 at 9.33.4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0"/>
            <a:ext cx="8153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12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Screen Shot 2014-10-06 at 11.09.5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" y="457200"/>
            <a:ext cx="891006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58" y="0"/>
            <a:ext cx="89395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3366FF"/>
                </a:solidFill>
              </a:rPr>
              <a:t>http://</a:t>
            </a:r>
            <a:r>
              <a:rPr lang="en-US" sz="2800" dirty="0" err="1">
                <a:solidFill>
                  <a:srgbClr val="3366FF"/>
                </a:solidFill>
              </a:rPr>
              <a:t>informatics.mayo.edu</a:t>
            </a:r>
            <a:r>
              <a:rPr lang="en-US" sz="2800" dirty="0">
                <a:solidFill>
                  <a:srgbClr val="3366FF"/>
                </a:solidFill>
              </a:rPr>
              <a:t>/rest2/project/icd11/cts2/doc</a:t>
            </a:r>
          </a:p>
        </p:txBody>
      </p:sp>
    </p:spTree>
    <p:extLst>
      <p:ext uri="{BB962C8B-B14F-4D97-AF65-F5344CB8AC3E}">
        <p14:creationId xmlns:p14="http://schemas.microsoft.com/office/powerpoint/2010/main" val="2917795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58368" y="0"/>
            <a:ext cx="7827264" cy="762000"/>
          </a:xfrm>
        </p:spPr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762000"/>
            <a:ext cx="8458200" cy="5410200"/>
          </a:xfrm>
        </p:spPr>
        <p:txBody>
          <a:bodyPr/>
          <a:lstStyle/>
          <a:p>
            <a:r>
              <a:rPr lang="en-US" sz="3200" dirty="0" smtClean="0"/>
              <a:t>Versioning mechanism for ICD-11 Foundation would be a critical component.</a:t>
            </a:r>
          </a:p>
          <a:p>
            <a:r>
              <a:rPr lang="en-US" sz="3200" dirty="0" smtClean="0"/>
              <a:t>The </a:t>
            </a:r>
            <a:r>
              <a:rPr lang="en-US" sz="3200" dirty="0"/>
              <a:t>external identifiers for those values annotated by external </a:t>
            </a:r>
            <a:r>
              <a:rPr lang="en-US" sz="3200" dirty="0" smtClean="0"/>
              <a:t>terminologies should be exposed.</a:t>
            </a:r>
          </a:p>
          <a:p>
            <a:r>
              <a:rPr lang="en-US" sz="3200" dirty="0"/>
              <a:t>CTS2 specifications also have the notions of Value Set Catalog, Value Set Definition and Map </a:t>
            </a:r>
            <a:r>
              <a:rPr lang="en-US" sz="3200" dirty="0" smtClean="0"/>
              <a:t>Catalog, that can be leveraged by ICD-11.</a:t>
            </a:r>
          </a:p>
          <a:p>
            <a:endParaRPr lang="en-US" sz="3200" dirty="0" smtClean="0"/>
          </a:p>
          <a:p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609348979"/>
      </p:ext>
    </p:extLst>
  </p:cSld>
  <p:clrMapOvr>
    <a:masterClrMapping/>
  </p:clrMapOvr>
</p:sld>
</file>

<file path=ppt/theme/theme1.xml><?xml version="1.0" encoding="utf-8"?>
<a:theme xmlns:a="http://schemas.openxmlformats.org/drawingml/2006/main" name="mc-white">
  <a:themeElements>
    <a:clrScheme name="Custom 4">
      <a:dk1>
        <a:sysClr val="windowText" lastClr="000000"/>
      </a:dk1>
      <a:lt1>
        <a:sysClr val="window" lastClr="FFFFFF"/>
      </a:lt1>
      <a:dk2>
        <a:srgbClr val="0046AD"/>
      </a:dk2>
      <a:lt2>
        <a:srgbClr val="BDD7FF"/>
      </a:lt2>
      <a:accent1>
        <a:srgbClr val="0046AD"/>
      </a:accent1>
      <a:accent2>
        <a:srgbClr val="FF5A76"/>
      </a:accent2>
      <a:accent3>
        <a:srgbClr val="15A8E5"/>
      </a:accent3>
      <a:accent4>
        <a:srgbClr val="3F9800"/>
      </a:accent4>
      <a:accent5>
        <a:srgbClr val="9F58FE"/>
      </a:accent5>
      <a:accent6>
        <a:srgbClr val="B44D00"/>
      </a:accent6>
      <a:hlink>
        <a:srgbClr val="006699"/>
      </a:hlink>
      <a:folHlink>
        <a:srgbClr val="969696"/>
      </a:folHlink>
    </a:clrScheme>
    <a:fontScheme name="mc-whi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c-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936</TotalTime>
  <Words>341</Words>
  <Application>Microsoft Office PowerPoint</Application>
  <PresentationFormat>On-screen Show (4:3)</PresentationFormat>
  <Paragraphs>31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mc-white</vt:lpstr>
      <vt:lpstr>Building ICD-11 Terminology Services Using the Common Terminology Services 2 (CTS2) Standard</vt:lpstr>
      <vt:lpstr>WHO ICD Service Categories &amp; URI Schemes</vt:lpstr>
      <vt:lpstr>CTS2 Standard Specification</vt:lpstr>
      <vt:lpstr>Objective of the study</vt:lpstr>
      <vt:lpstr>Code System Catalog Information Model </vt:lpstr>
      <vt:lpstr>Code System Catalog</vt:lpstr>
      <vt:lpstr>PowerPoint Presentation</vt:lpstr>
      <vt:lpstr>PowerPoint Presentation</vt:lpstr>
      <vt:lpstr>Discussion</vt:lpstr>
      <vt:lpstr>Summary</vt:lpstr>
    </vt:vector>
  </TitlesOfParts>
  <Company>Mayo Clinic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Media Support Services</dc:creator>
  <dc:description>v2.15 | logo Captivate compatible. _x000d_
4-2-2013</dc:description>
  <cp:lastModifiedBy>ROBINSON NICOL, Molly Meri</cp:lastModifiedBy>
  <cp:revision>51</cp:revision>
  <dcterms:created xsi:type="dcterms:W3CDTF">2011-10-19T16:05:02Z</dcterms:created>
  <dcterms:modified xsi:type="dcterms:W3CDTF">2014-10-07T15:02:28Z</dcterms:modified>
</cp:coreProperties>
</file>