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notesSlides/notesSlide3.xml" ContentType="application/vnd.openxmlformats-officedocument.presentationml.notesSlide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1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9401" autoAdjust="0"/>
  </p:normalViewPr>
  <p:slideViewPr>
    <p:cSldViewPr>
      <p:cViewPr>
        <p:scale>
          <a:sx n="60" d="100"/>
          <a:sy n="60" d="100"/>
        </p:scale>
        <p:origin x="-1613" y="-2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AA690E-6F34-4DE1-A66D-3F78FCEADE83}" type="datetimeFigureOut">
              <a:rPr lang="en-AU" smtClean="0"/>
              <a:t>9/10/2014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896DBA-D0AE-4144-B155-26B6830FB4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2540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 smtClean="0"/>
              <a:t>It</a:t>
            </a:r>
            <a:r>
              <a:rPr lang="en-AU" baseline="0" dirty="0" smtClean="0"/>
              <a:t> describes a set of principles, developed by the Family Development Committee, for an international </a:t>
            </a:r>
            <a:r>
              <a:rPr lang="en-AU" baseline="0" dirty="0" err="1" smtClean="0"/>
              <a:t>casemix</a:t>
            </a:r>
            <a:r>
              <a:rPr lang="en-AU" baseline="0" dirty="0" smtClean="0"/>
              <a:t> classification system based on the use of the Family of International Classifications.</a:t>
            </a:r>
          </a:p>
          <a:p>
            <a:endParaRPr lang="en-AU" baseline="0" dirty="0" smtClean="0"/>
          </a:p>
          <a:p>
            <a:r>
              <a:rPr lang="en-AU" baseline="0" dirty="0" smtClean="0"/>
              <a:t>I am presenting on behalf of the co-authors of the paper and we would like to thank you for the opportunity to present this work to everyone and would also acknowledge the valuable contributions of the </a:t>
            </a:r>
            <a:r>
              <a:rPr lang="en-AU" baseline="0" dirty="0" err="1" smtClean="0"/>
              <a:t>FDC</a:t>
            </a:r>
            <a:r>
              <a:rPr lang="en-AU" baseline="0" dirty="0" smtClean="0"/>
              <a:t> members in this work so far. </a:t>
            </a:r>
            <a:endParaRPr lang="en-AU" dirty="0" smtClean="0"/>
          </a:p>
          <a:p>
            <a:endParaRPr lang="en-AU" dirty="0" smtClean="0"/>
          </a:p>
          <a:p>
            <a:endParaRPr lang="en-A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896DBA-D0AE-4144-B155-26B6830FB48B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890335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896DBA-D0AE-4144-B155-26B6830FB48B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26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896DBA-D0AE-4144-B155-26B6830FB48B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84680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259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18719-A765-42DA-8920-C8AE8930C44A}" type="datetimeFigureOut">
              <a:rPr lang="en-AU" smtClean="0"/>
              <a:t>9/10/2014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3CC9D-1DC0-4EAD-BC94-9EB71DE1C5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7879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18719-A765-42DA-8920-C8AE8930C44A}" type="datetimeFigureOut">
              <a:rPr lang="en-AU" smtClean="0"/>
              <a:t>9/10/2014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3CC9D-1DC0-4EAD-BC94-9EB71DE1C5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6537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340768"/>
            <a:ext cx="8229600" cy="6480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4865"/>
            <a:ext cx="8229600" cy="3816424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209660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18719-A765-42DA-8920-C8AE8930C44A}" type="datetimeFigureOut">
              <a:rPr lang="en-AU" smtClean="0"/>
              <a:t>9/10/2014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3CC9D-1DC0-4EAD-BC94-9EB71DE1C5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34057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18719-A765-42DA-8920-C8AE8930C44A}" type="datetimeFigureOut">
              <a:rPr lang="en-AU" smtClean="0"/>
              <a:t>9/10/2014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3CC9D-1DC0-4EAD-BC94-9EB71DE1C5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01674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18719-A765-42DA-8920-C8AE8930C44A}" type="datetimeFigureOut">
              <a:rPr lang="en-AU" smtClean="0"/>
              <a:t>9/10/2014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3CC9D-1DC0-4EAD-BC94-9EB71DE1C5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465104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18719-A765-42DA-8920-C8AE8930C44A}" type="datetimeFigureOut">
              <a:rPr lang="en-AU" smtClean="0"/>
              <a:t>9/10/2014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3CC9D-1DC0-4EAD-BC94-9EB71DE1C5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763732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18719-A765-42DA-8920-C8AE8930C44A}" type="datetimeFigureOut">
              <a:rPr lang="en-AU" smtClean="0"/>
              <a:t>9/10/2014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3CC9D-1DC0-4EAD-BC94-9EB71DE1C5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0823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18719-A765-42DA-8920-C8AE8930C44A}" type="datetimeFigureOut">
              <a:rPr lang="en-AU" smtClean="0"/>
              <a:t>9/10/2014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3CC9D-1DC0-4EAD-BC94-9EB71DE1C5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0540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18719-A765-42DA-8920-C8AE8930C44A}" type="datetimeFigureOut">
              <a:rPr lang="en-AU" smtClean="0"/>
              <a:t>9/10/2014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3CC9D-1DC0-4EAD-BC94-9EB71DE1C5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5269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18719-A765-42DA-8920-C8AE8930C44A}" type="datetimeFigureOut">
              <a:rPr lang="en-AU" smtClean="0"/>
              <a:t>9/10/2014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53CC9D-1DC0-4EAD-BC94-9EB71DE1C581}" type="slidenum">
              <a:rPr lang="en-AU" smtClean="0"/>
              <a:t>‹#›</a:t>
            </a:fld>
            <a:endParaRPr lang="en-AU"/>
          </a:p>
        </p:txBody>
      </p:sp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309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340768"/>
            <a:ext cx="7772400" cy="2520280"/>
          </a:xfrm>
        </p:spPr>
        <p:txBody>
          <a:bodyPr>
            <a:normAutofit fontScale="90000"/>
          </a:bodyPr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/>
              <a:t>Principles for an International </a:t>
            </a:r>
            <a:r>
              <a:rPr lang="en-GB" b="1" dirty="0" err="1"/>
              <a:t>casemix</a:t>
            </a:r>
            <a:r>
              <a:rPr lang="en-GB" b="1" dirty="0"/>
              <a:t> classification system (</a:t>
            </a:r>
            <a:r>
              <a:rPr lang="en-AU" b="1" dirty="0"/>
              <a:t>Poster </a:t>
            </a:r>
            <a:r>
              <a:rPr lang="en-AU" b="1" dirty="0" err="1"/>
              <a:t>C405</a:t>
            </a:r>
            <a:r>
              <a:rPr lang="en-AU" b="1" dirty="0"/>
              <a:t>)</a:t>
            </a:r>
            <a:endParaRPr lang="en-AU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536" y="4581128"/>
            <a:ext cx="8064896" cy="1152128"/>
          </a:xfrm>
        </p:spPr>
        <p:txBody>
          <a:bodyPr>
            <a:normAutofit fontScale="77500" lnSpcReduction="20000"/>
          </a:bodyPr>
          <a:lstStyle/>
          <a:p>
            <a:r>
              <a:rPr lang="en-GB" sz="2800" dirty="0"/>
              <a:t>Jenny Hargreaves (</a:t>
            </a:r>
            <a:r>
              <a:rPr lang="en-GB" sz="2800" dirty="0" err="1"/>
              <a:t>FDC</a:t>
            </a:r>
            <a:r>
              <a:rPr lang="en-GB" sz="2800" dirty="0"/>
              <a:t> co-chair, Australian Collaborating Centre</a:t>
            </a:r>
            <a:r>
              <a:rPr lang="en-GB" sz="2800" dirty="0" smtClean="0"/>
              <a:t>)</a:t>
            </a:r>
          </a:p>
          <a:p>
            <a:r>
              <a:rPr lang="en-GB" sz="2800" dirty="0" err="1" smtClean="0"/>
              <a:t>Huib</a:t>
            </a:r>
            <a:r>
              <a:rPr lang="en-GB" sz="2800" dirty="0" smtClean="0"/>
              <a:t> </a:t>
            </a:r>
            <a:r>
              <a:rPr lang="en-GB" sz="2800" dirty="0"/>
              <a:t>Ten </a:t>
            </a:r>
            <a:r>
              <a:rPr lang="en-GB" sz="2800" dirty="0" err="1"/>
              <a:t>Napel</a:t>
            </a:r>
            <a:r>
              <a:rPr lang="en-GB" sz="2800" dirty="0"/>
              <a:t>  (</a:t>
            </a:r>
            <a:r>
              <a:rPr lang="en-GB" sz="2800" dirty="0" err="1"/>
              <a:t>FDC</a:t>
            </a:r>
            <a:r>
              <a:rPr lang="en-GB" sz="2800" dirty="0"/>
              <a:t> co-chair, Netherlands Collaborating Centre</a:t>
            </a:r>
            <a:r>
              <a:rPr lang="en-GB" sz="2800" dirty="0" smtClean="0"/>
              <a:t>) </a:t>
            </a:r>
          </a:p>
          <a:p>
            <a:r>
              <a:rPr lang="en-GB" sz="2800" dirty="0" smtClean="0"/>
              <a:t>Brooke Macpherson </a:t>
            </a:r>
            <a:r>
              <a:rPr lang="en-GB" sz="2800" dirty="0"/>
              <a:t>(</a:t>
            </a:r>
            <a:r>
              <a:rPr lang="en-GB" sz="2800" dirty="0" err="1"/>
              <a:t>FDC</a:t>
            </a:r>
            <a:r>
              <a:rPr lang="en-GB" sz="2800" dirty="0"/>
              <a:t> secretary, Australian Collaborating Centre)</a:t>
            </a:r>
            <a:endParaRPr lang="en-US" sz="2800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8432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b="1" dirty="0" err="1"/>
              <a:t>FDC</a:t>
            </a:r>
            <a:r>
              <a:rPr lang="en-AU" b="1" dirty="0"/>
              <a:t> task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/>
              <a:t>FDC</a:t>
            </a:r>
            <a:r>
              <a:rPr lang="en-GB" dirty="0"/>
              <a:t> strategic work plan task w</a:t>
            </a:r>
            <a:r>
              <a:rPr lang="en-AU" dirty="0" err="1"/>
              <a:t>ork</a:t>
            </a:r>
            <a:r>
              <a:rPr lang="en-AU" dirty="0"/>
              <a:t> towards developing generic principles for the use of the </a:t>
            </a:r>
            <a:r>
              <a:rPr lang="en-US" dirty="0"/>
              <a:t>WHO-</a:t>
            </a:r>
            <a:r>
              <a:rPr lang="en-US" dirty="0" err="1"/>
              <a:t>FIC</a:t>
            </a:r>
            <a:r>
              <a:rPr lang="en-US" dirty="0"/>
              <a:t> ‘core’ classifications (</a:t>
            </a:r>
            <a:r>
              <a:rPr lang="en-US" dirty="0" err="1"/>
              <a:t>ICD</a:t>
            </a:r>
            <a:r>
              <a:rPr lang="en-US" dirty="0"/>
              <a:t>, </a:t>
            </a:r>
            <a:r>
              <a:rPr lang="en-US" dirty="0" err="1"/>
              <a:t>ICF</a:t>
            </a:r>
            <a:r>
              <a:rPr lang="en-US" dirty="0"/>
              <a:t> and </a:t>
            </a:r>
            <a:r>
              <a:rPr lang="en-US" dirty="0" err="1"/>
              <a:t>ICHI</a:t>
            </a:r>
            <a:r>
              <a:rPr lang="en-US" dirty="0"/>
              <a:t>) in </a:t>
            </a:r>
            <a:r>
              <a:rPr lang="en-US" dirty="0" err="1"/>
              <a:t>casemix</a:t>
            </a:r>
            <a:r>
              <a:rPr lang="en-US" dirty="0"/>
              <a:t> specifications internationally.</a:t>
            </a:r>
            <a:endParaRPr lang="en-AU" dirty="0"/>
          </a:p>
          <a:p>
            <a:r>
              <a:rPr lang="en-AU" dirty="0" err="1"/>
              <a:t>FDC</a:t>
            </a:r>
            <a:r>
              <a:rPr lang="en-AU" dirty="0"/>
              <a:t> discussed this at the 2014 mid-year meeting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467096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b="1" dirty="0"/>
              <a:t>Objective of this work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420888"/>
            <a:ext cx="8229600" cy="1584176"/>
          </a:xfrm>
        </p:spPr>
      </p:pic>
    </p:spTree>
    <p:extLst>
      <p:ext uri="{BB962C8B-B14F-4D97-AF65-F5344CB8AC3E}">
        <p14:creationId xmlns:p14="http://schemas.microsoft.com/office/powerpoint/2010/main" val="3560584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b="1" dirty="0"/>
              <a:t>Objectives – short term</a:t>
            </a:r>
            <a:endParaRPr lang="en-AU" dirty="0"/>
          </a:p>
        </p:txBody>
      </p:sp>
      <p:pic>
        <p:nvPicPr>
          <p:cNvPr id="5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060849"/>
            <a:ext cx="8229600" cy="3888431"/>
          </a:xfrm>
        </p:spPr>
      </p:pic>
    </p:spTree>
    <p:extLst>
      <p:ext uri="{BB962C8B-B14F-4D97-AF65-F5344CB8AC3E}">
        <p14:creationId xmlns:p14="http://schemas.microsoft.com/office/powerpoint/2010/main" val="1342092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b="1" dirty="0"/>
              <a:t>Objectives – long term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060848"/>
            <a:ext cx="8229600" cy="3816423"/>
          </a:xfrm>
        </p:spPr>
      </p:pic>
    </p:spTree>
    <p:extLst>
      <p:ext uri="{BB962C8B-B14F-4D97-AF65-F5344CB8AC3E}">
        <p14:creationId xmlns:p14="http://schemas.microsoft.com/office/powerpoint/2010/main" val="1139068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sz="3600" b="1" dirty="0">
                <a:solidFill>
                  <a:prstClr val="black"/>
                </a:solidFill>
              </a:rPr>
              <a:t>Draft principles - WHO set of </a:t>
            </a:r>
            <a:r>
              <a:rPr lang="en-AU" sz="3600" b="1" dirty="0" err="1">
                <a:solidFill>
                  <a:prstClr val="black"/>
                </a:solidFill>
              </a:rPr>
              <a:t>casemix</a:t>
            </a:r>
            <a:r>
              <a:rPr lang="en-AU" sz="3600" b="1" dirty="0">
                <a:solidFill>
                  <a:prstClr val="black"/>
                </a:solidFill>
              </a:rPr>
              <a:t> groupers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988840"/>
            <a:ext cx="8229600" cy="3888432"/>
          </a:xfrm>
        </p:spPr>
      </p:pic>
    </p:spTree>
    <p:extLst>
      <p:ext uri="{BB962C8B-B14F-4D97-AF65-F5344CB8AC3E}">
        <p14:creationId xmlns:p14="http://schemas.microsoft.com/office/powerpoint/2010/main" val="3223882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200" b="1" dirty="0">
                <a:solidFill>
                  <a:prstClr val="black"/>
                </a:solidFill>
              </a:rPr>
              <a:t>Draft principles - WHO set of </a:t>
            </a:r>
            <a:r>
              <a:rPr lang="en-AU" sz="3200" b="1" dirty="0" err="1">
                <a:solidFill>
                  <a:prstClr val="black"/>
                </a:solidFill>
              </a:rPr>
              <a:t>casemix</a:t>
            </a:r>
            <a:r>
              <a:rPr lang="en-AU" sz="3200" b="1" dirty="0">
                <a:solidFill>
                  <a:prstClr val="black"/>
                </a:solidFill>
              </a:rPr>
              <a:t> groupers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060848"/>
            <a:ext cx="8229600" cy="3686218"/>
          </a:xfrm>
        </p:spPr>
      </p:pic>
    </p:spTree>
    <p:extLst>
      <p:ext uri="{BB962C8B-B14F-4D97-AF65-F5344CB8AC3E}">
        <p14:creationId xmlns:p14="http://schemas.microsoft.com/office/powerpoint/2010/main" val="8967404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200" b="1" dirty="0">
                <a:solidFill>
                  <a:prstClr val="black"/>
                </a:solidFill>
              </a:rPr>
              <a:t>Draft principles - WHO set of </a:t>
            </a:r>
            <a:r>
              <a:rPr lang="en-AU" sz="3200" b="1" dirty="0" err="1">
                <a:solidFill>
                  <a:prstClr val="black"/>
                </a:solidFill>
              </a:rPr>
              <a:t>casemix</a:t>
            </a:r>
            <a:r>
              <a:rPr lang="en-AU" sz="3200" b="1" dirty="0">
                <a:solidFill>
                  <a:prstClr val="black"/>
                </a:solidFill>
              </a:rPr>
              <a:t> groupers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48880"/>
            <a:ext cx="8229600" cy="3096344"/>
          </a:xfrm>
        </p:spPr>
      </p:pic>
    </p:spTree>
    <p:extLst>
      <p:ext uri="{BB962C8B-B14F-4D97-AF65-F5344CB8AC3E}">
        <p14:creationId xmlns:p14="http://schemas.microsoft.com/office/powerpoint/2010/main" val="18325478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b="1" dirty="0"/>
              <a:t>Next Steps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  <a:defRPr/>
            </a:pPr>
            <a:r>
              <a:rPr lang="en-US" dirty="0"/>
              <a:t>The Family Development Committee intends to consider further: </a:t>
            </a:r>
          </a:p>
          <a:p>
            <a:pPr marL="571500" indent="-571500"/>
            <a:r>
              <a:rPr lang="en-AU" dirty="0"/>
              <a:t>identification of sources of information to generate the grouper</a:t>
            </a:r>
          </a:p>
          <a:p>
            <a:pPr marL="571500" indent="-571500"/>
            <a:r>
              <a:rPr lang="en-AU" dirty="0"/>
              <a:t>whether the work would lead to a grouper specification or an actual software implementation</a:t>
            </a:r>
          </a:p>
          <a:p>
            <a:pPr marL="571500" indent="-571500"/>
            <a:r>
              <a:rPr lang="en-AU" dirty="0"/>
              <a:t>the importance of testing the hypothesis that </a:t>
            </a:r>
            <a:r>
              <a:rPr lang="en-AU" dirty="0" err="1"/>
              <a:t>casemix</a:t>
            </a:r>
            <a:r>
              <a:rPr lang="en-AU" dirty="0"/>
              <a:t> classifications will be better with use of </a:t>
            </a:r>
            <a:r>
              <a:rPr lang="en-AU" dirty="0" err="1"/>
              <a:t>ICD</a:t>
            </a:r>
            <a:r>
              <a:rPr lang="en-AU" dirty="0"/>
              <a:t>-11 and </a:t>
            </a:r>
            <a:r>
              <a:rPr lang="en-AU" dirty="0" err="1"/>
              <a:t>ICF</a:t>
            </a:r>
            <a:r>
              <a:rPr lang="en-AU" dirty="0"/>
              <a:t>.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260703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Authoring Document" ma:contentTypeID="0x010100B4A1F787F0C441AC878A307E051D262E0069B38ED95B144E959A9986FA7D37AD3500D67E002CE5373040AD847D61685522F0" ma:contentTypeVersion="2" ma:contentTypeDescription="Create a new authoring document." ma:contentTypeScope="" ma:versionID="bf936591a74df8e9709715e4d64af2d2">
  <xsd:schema xmlns:xsd="http://www.w3.org/2001/XMLSchema" xmlns:xs="http://www.w3.org/2001/XMLSchema" xmlns:p="http://schemas.microsoft.com/office/2006/metadata/properties" xmlns:ns2="51fd3f9b-23ab-4d96-8771-2de24f0992d5" targetNamespace="http://schemas.microsoft.com/office/2006/metadata/properties" ma:root="true" ma:fieldsID="3b41b9b79f14756b41671fba21a077de" ns2:_="">
    <xsd:import namespace="51fd3f9b-23ab-4d96-8771-2de24f0992d5"/>
    <xsd:element name="properties">
      <xsd:complexType>
        <xsd:sequence>
          <xsd:element name="documentManagement">
            <xsd:complexType>
              <xsd:all>
                <xsd:element ref="ns2:AIHW_PPR_ProjectCategoryLookup" minOccurs="0"/>
                <xsd:element ref="ns2:AIHW_PPR_UpdatePending" minOccurs="0"/>
                <xsd:element ref="ns2:AIHW_PPR_UpdateLog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fd3f9b-23ab-4d96-8771-2de24f0992d5" elementFormDefault="qualified">
    <xsd:import namespace="http://schemas.microsoft.com/office/2006/documentManagement/types"/>
    <xsd:import namespace="http://schemas.microsoft.com/office/infopath/2007/PartnerControls"/>
    <xsd:element name="AIHW_PPR_ProjectCategoryLookup" ma:index="8" nillable="true" ma:displayName="Category" ma:description="" ma:list="{cc688842-dd50-4596-a96b-947087f6481a}" ma:internalName="AIHW_PPR_ProjectCategoryLookup" ma:showField="Title" ma:web="{51fd3f9b-23ab-4d96-8771-2de24f0992d5}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AIHW_PPR_UpdatePending" ma:index="9" nillable="true" ma:displayName="Update Pending" ma:internalName="AIHW_PPR_UpdatePending">
      <xsd:simpleType>
        <xsd:restriction base="dms:Boolean"/>
      </xsd:simpleType>
    </xsd:element>
    <xsd:element name="AIHW_PPR_UpdateLog" ma:index="10" nillable="true" ma:displayName="Update Log" ma:internalName="AIHW_PPR_UpdateLog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IHW_PPR_UpdatePending xmlns="51fd3f9b-23ab-4d96-8771-2de24f0992d5">false</AIHW_PPR_UpdatePending>
    <AIHW_PPR_UpdateLog xmlns="51fd3f9b-23ab-4d96-8771-2de24f0992d5" xsi:nil="true"/>
    <AIHW_PPR_ProjectCategoryLookup xmlns="51fd3f9b-23ab-4d96-8771-2de24f0992d5">
      <Value>16</Value>
      <Value>13</Value>
    </AIHW_PPR_ProjectCategoryLookup>
  </documentManagement>
</p:properties>
</file>

<file path=customXml/itemProps1.xml><?xml version="1.0" encoding="utf-8"?>
<ds:datastoreItem xmlns:ds="http://schemas.openxmlformats.org/officeDocument/2006/customXml" ds:itemID="{79D6E435-5360-47DC-88ED-63E0AF64C9EA}"/>
</file>

<file path=customXml/itemProps2.xml><?xml version="1.0" encoding="utf-8"?>
<ds:datastoreItem xmlns:ds="http://schemas.openxmlformats.org/officeDocument/2006/customXml" ds:itemID="{0BE75179-CE07-4F1C-9089-6D56FA6D532B}"/>
</file>

<file path=customXml/itemProps3.xml><?xml version="1.0" encoding="utf-8"?>
<ds:datastoreItem xmlns:ds="http://schemas.openxmlformats.org/officeDocument/2006/customXml" ds:itemID="{DF6004A3-CFE6-4635-A3DA-18EBA8095E01}"/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241</Words>
  <Application>Microsoft Office PowerPoint</Application>
  <PresentationFormat>On-screen Show (4:3)</PresentationFormat>
  <Paragraphs>24</Paragraphs>
  <Slides>9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 Principles for an International casemix classification system (Poster C405)</vt:lpstr>
      <vt:lpstr>FDC task</vt:lpstr>
      <vt:lpstr>Objective of this work</vt:lpstr>
      <vt:lpstr>Objectives – short term</vt:lpstr>
      <vt:lpstr>Objectives – long term</vt:lpstr>
      <vt:lpstr>Draft principles - WHO set of casemix groupers</vt:lpstr>
      <vt:lpstr>Draft principles - WHO set of casemix groupers</vt:lpstr>
      <vt:lpstr>Draft principles - WHO set of casemix groupers</vt:lpstr>
      <vt:lpstr>Next Steps</vt:lpstr>
    </vt:vector>
  </TitlesOfParts>
  <Company>Australian Institute of Health and Welfare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Njeru, Jodee</dc:creator>
  <cp:lastModifiedBy>Njeru, Jodee</cp:lastModifiedBy>
  <cp:revision>21</cp:revision>
  <dcterms:created xsi:type="dcterms:W3CDTF">2013-10-09T03:17:28Z</dcterms:created>
  <dcterms:modified xsi:type="dcterms:W3CDTF">2014-10-09T03:13:04Z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0x010100B4A1F787F0C441AC878A307E051D262E0069B38ED95B144E959A9986FA7D37AD3500D67E002CE5373040AD847D61685522F0</vt:lpwstr>
  </property>
</Properties>
</file>