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sldIdLst>
    <p:sldId id="264" r:id="rId2"/>
    <p:sldId id="270" r:id="rId3"/>
    <p:sldId id="266" r:id="rId4"/>
    <p:sldId id="267" r:id="rId5"/>
    <p:sldId id="273" r:id="rId6"/>
    <p:sldId id="271" r:id="rId7"/>
    <p:sldId id="272" r:id="rId8"/>
    <p:sldId id="274" r:id="rId9"/>
  </p:sldIdLst>
  <p:sldSz cx="9144000" cy="6858000" type="overhead"/>
  <p:notesSz cx="6805613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100051" algn="l" rtl="0" eaLnBrk="0" fontAlgn="base" hangingPunct="0">
      <a:spcBef>
        <a:spcPct val="0"/>
      </a:spcBef>
      <a:spcAft>
        <a:spcPct val="0"/>
      </a:spcAft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200103" algn="l" rtl="0" eaLnBrk="0" fontAlgn="base" hangingPunct="0">
      <a:spcBef>
        <a:spcPct val="0"/>
      </a:spcBef>
      <a:spcAft>
        <a:spcPct val="0"/>
      </a:spcAft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300154" algn="l" rtl="0" eaLnBrk="0" fontAlgn="base" hangingPunct="0">
      <a:spcBef>
        <a:spcPct val="0"/>
      </a:spcBef>
      <a:spcAft>
        <a:spcPct val="0"/>
      </a:spcAft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400205" algn="l" rtl="0" eaLnBrk="0" fontAlgn="base" hangingPunct="0">
      <a:spcBef>
        <a:spcPct val="0"/>
      </a:spcBef>
      <a:spcAft>
        <a:spcPct val="0"/>
      </a:spcAft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500257" algn="l" defTabSz="200103" rtl="0" eaLnBrk="1" latinLnBrk="0" hangingPunct="1"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600308" algn="l" defTabSz="200103" rtl="0" eaLnBrk="1" latinLnBrk="0" hangingPunct="1"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700359" algn="l" defTabSz="200103" rtl="0" eaLnBrk="1" latinLnBrk="0" hangingPunct="1"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800410" algn="l" defTabSz="200103" rtl="0" eaLnBrk="1" latinLnBrk="0" hangingPunct="1"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05" autoAdjust="0"/>
    <p:restoredTop sz="99060" autoAdjust="0"/>
  </p:normalViewPr>
  <p:slideViewPr>
    <p:cSldViewPr>
      <p:cViewPr>
        <p:scale>
          <a:sx n="70" d="100"/>
          <a:sy n="70" d="100"/>
        </p:scale>
        <p:origin x="-1476" y="-282"/>
      </p:cViewPr>
      <p:guideLst>
        <p:guide orient="horz" pos="1105"/>
        <p:guide pos="2350"/>
        <p:guide pos="1090"/>
        <p:guide pos="2230"/>
        <p:guide pos="3370"/>
        <p:guide pos="4510"/>
        <p:guide pos="4633"/>
        <p:guide pos="1210"/>
        <p:guide pos="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046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1225"/>
            <a:ext cx="54467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fld id="{7BFD6B81-F4D1-48A2-95E5-992B86E4DD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319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Times" charset="0"/>
        <a:ea typeface="+mn-ea"/>
        <a:cs typeface="+mn-cs"/>
      </a:defRPr>
    </a:lvl1pPr>
    <a:lvl2pPr marL="100051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Times" charset="0"/>
        <a:ea typeface="+mn-ea"/>
        <a:cs typeface="+mn-cs"/>
      </a:defRPr>
    </a:lvl2pPr>
    <a:lvl3pPr marL="200103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Times" charset="0"/>
        <a:ea typeface="+mn-ea"/>
        <a:cs typeface="+mn-cs"/>
      </a:defRPr>
    </a:lvl3pPr>
    <a:lvl4pPr marL="300154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Times" charset="0"/>
        <a:ea typeface="+mn-ea"/>
        <a:cs typeface="+mn-cs"/>
      </a:defRPr>
    </a:lvl4pPr>
    <a:lvl5pPr marL="400205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Times" charset="0"/>
        <a:ea typeface="+mn-ea"/>
        <a:cs typeface="+mn-cs"/>
      </a:defRPr>
    </a:lvl5pPr>
    <a:lvl6pPr marL="500257" algn="l" defTabSz="200103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6pPr>
    <a:lvl7pPr marL="600308" algn="l" defTabSz="200103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7pPr>
    <a:lvl8pPr marL="700359" algn="l" defTabSz="200103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8pPr>
    <a:lvl9pPr marL="800410" algn="l" defTabSz="200103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6016" y="2130441"/>
            <a:ext cx="7771969" cy="14699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552" y="3886269"/>
            <a:ext cx="6400896" cy="1752521"/>
          </a:xfrm>
        </p:spPr>
        <p:txBody>
          <a:bodyPr/>
          <a:lstStyle>
            <a:lvl1pPr marL="0" indent="0" algn="ctr">
              <a:buNone/>
              <a:defRPr/>
            </a:lvl1pPr>
            <a:lvl2pPr marL="100051" indent="0" algn="ctr">
              <a:buNone/>
              <a:defRPr/>
            </a:lvl2pPr>
            <a:lvl3pPr marL="200103" indent="0" algn="ctr">
              <a:buNone/>
              <a:defRPr/>
            </a:lvl3pPr>
            <a:lvl4pPr marL="300154" indent="0" algn="ctr">
              <a:buNone/>
              <a:defRPr/>
            </a:lvl4pPr>
            <a:lvl5pPr marL="400205" indent="0" algn="ctr">
              <a:buNone/>
              <a:defRPr/>
            </a:lvl5pPr>
            <a:lvl6pPr marL="500257" indent="0" algn="ctr">
              <a:buNone/>
              <a:defRPr/>
            </a:lvl6pPr>
            <a:lvl7pPr marL="600308" indent="0" algn="ctr">
              <a:buNone/>
              <a:defRPr/>
            </a:lvl7pPr>
            <a:lvl8pPr marL="700359" indent="0" algn="ctr">
              <a:buNone/>
              <a:defRPr/>
            </a:lvl8pPr>
            <a:lvl9pPr marL="80041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1128-1E04-4B8D-814E-4A4E3F7CD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6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05F78-D38F-4201-9CD0-1D26CDA9A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02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4992" y="609860"/>
            <a:ext cx="1942992" cy="548619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6017" y="609860"/>
            <a:ext cx="5782954" cy="54861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47EF7-A7B0-4003-B8DB-F66542BBF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2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471D-9200-44B6-A6E6-05FB65C42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9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50" y="4406862"/>
            <a:ext cx="7772448" cy="1362139"/>
          </a:xfrm>
        </p:spPr>
        <p:txBody>
          <a:bodyPr anchor="t"/>
          <a:lstStyle>
            <a:lvl1pPr algn="l">
              <a:defRPr sz="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50" y="2906627"/>
            <a:ext cx="7772448" cy="1500235"/>
          </a:xfrm>
        </p:spPr>
        <p:txBody>
          <a:bodyPr anchor="b"/>
          <a:lstStyle>
            <a:lvl1pPr marL="0" indent="0">
              <a:buNone/>
              <a:defRPr sz="500"/>
            </a:lvl1pPr>
            <a:lvl2pPr marL="100051" indent="0">
              <a:buNone/>
              <a:defRPr sz="400"/>
            </a:lvl2pPr>
            <a:lvl3pPr marL="200103" indent="0">
              <a:buNone/>
              <a:defRPr sz="400"/>
            </a:lvl3pPr>
            <a:lvl4pPr marL="300154" indent="0">
              <a:buNone/>
              <a:defRPr sz="300"/>
            </a:lvl4pPr>
            <a:lvl5pPr marL="400205" indent="0">
              <a:buNone/>
              <a:defRPr sz="300"/>
            </a:lvl5pPr>
            <a:lvl6pPr marL="500257" indent="0">
              <a:buNone/>
              <a:defRPr sz="300"/>
            </a:lvl6pPr>
            <a:lvl7pPr marL="600308" indent="0">
              <a:buNone/>
              <a:defRPr sz="300"/>
            </a:lvl7pPr>
            <a:lvl8pPr marL="700359" indent="0">
              <a:buNone/>
              <a:defRPr sz="300"/>
            </a:lvl8pPr>
            <a:lvl9pPr marL="800410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361ED-2C89-4B0A-A72F-153C2B983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016" y="1981155"/>
            <a:ext cx="3862973" cy="4114902"/>
          </a:xfrm>
        </p:spPr>
        <p:txBody>
          <a:bodyPr/>
          <a:lstStyle>
            <a:lvl1pPr>
              <a:defRPr sz="600"/>
            </a:lvl1pPr>
            <a:lvl2pPr>
              <a:defRPr sz="600"/>
            </a:lvl2pPr>
            <a:lvl3pPr>
              <a:defRPr sz="5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012" y="1981155"/>
            <a:ext cx="3862973" cy="4114902"/>
          </a:xfrm>
        </p:spPr>
        <p:txBody>
          <a:bodyPr/>
          <a:lstStyle>
            <a:lvl1pPr>
              <a:defRPr sz="600"/>
            </a:lvl1pPr>
            <a:lvl2pPr>
              <a:defRPr sz="600"/>
            </a:lvl2pPr>
            <a:lvl3pPr>
              <a:defRPr sz="5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CDCC-0E43-4336-91D3-7A21793A8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344" y="274667"/>
            <a:ext cx="8229312" cy="114291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44" y="1535077"/>
            <a:ext cx="4039870" cy="639870"/>
          </a:xfrm>
        </p:spPr>
        <p:txBody>
          <a:bodyPr anchor="b"/>
          <a:lstStyle>
            <a:lvl1pPr marL="0" indent="0">
              <a:buNone/>
              <a:defRPr sz="600" b="1"/>
            </a:lvl1pPr>
            <a:lvl2pPr marL="100051" indent="0">
              <a:buNone/>
              <a:defRPr sz="500" b="1"/>
            </a:lvl2pPr>
            <a:lvl3pPr marL="200103" indent="0">
              <a:buNone/>
              <a:defRPr sz="400" b="1"/>
            </a:lvl3pPr>
            <a:lvl4pPr marL="300154" indent="0">
              <a:buNone/>
              <a:defRPr sz="400" b="1"/>
            </a:lvl4pPr>
            <a:lvl5pPr marL="400205" indent="0">
              <a:buNone/>
              <a:defRPr sz="400" b="1"/>
            </a:lvl5pPr>
            <a:lvl6pPr marL="500257" indent="0">
              <a:buNone/>
              <a:defRPr sz="400" b="1"/>
            </a:lvl6pPr>
            <a:lvl7pPr marL="600308" indent="0">
              <a:buNone/>
              <a:defRPr sz="400" b="1"/>
            </a:lvl7pPr>
            <a:lvl8pPr marL="700359" indent="0">
              <a:buNone/>
              <a:defRPr sz="400" b="1"/>
            </a:lvl8pPr>
            <a:lvl9pPr marL="800410" indent="0">
              <a:buNone/>
              <a:defRPr sz="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344" y="2174947"/>
            <a:ext cx="4039870" cy="3951119"/>
          </a:xfrm>
        </p:spPr>
        <p:txBody>
          <a:bodyPr/>
          <a:lstStyle>
            <a:lvl1pPr>
              <a:defRPr sz="600"/>
            </a:lvl1pPr>
            <a:lvl2pPr>
              <a:defRPr sz="500"/>
            </a:lvl2pPr>
            <a:lvl3pPr>
              <a:defRPr sz="4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869" y="1535077"/>
            <a:ext cx="4041788" cy="639870"/>
          </a:xfrm>
        </p:spPr>
        <p:txBody>
          <a:bodyPr anchor="b"/>
          <a:lstStyle>
            <a:lvl1pPr marL="0" indent="0">
              <a:buNone/>
              <a:defRPr sz="600" b="1"/>
            </a:lvl1pPr>
            <a:lvl2pPr marL="100051" indent="0">
              <a:buNone/>
              <a:defRPr sz="500" b="1"/>
            </a:lvl2pPr>
            <a:lvl3pPr marL="200103" indent="0">
              <a:buNone/>
              <a:defRPr sz="400" b="1"/>
            </a:lvl3pPr>
            <a:lvl4pPr marL="300154" indent="0">
              <a:buNone/>
              <a:defRPr sz="400" b="1"/>
            </a:lvl4pPr>
            <a:lvl5pPr marL="400205" indent="0">
              <a:buNone/>
              <a:defRPr sz="400" b="1"/>
            </a:lvl5pPr>
            <a:lvl6pPr marL="500257" indent="0">
              <a:buNone/>
              <a:defRPr sz="400" b="1"/>
            </a:lvl6pPr>
            <a:lvl7pPr marL="600308" indent="0">
              <a:buNone/>
              <a:defRPr sz="400" b="1"/>
            </a:lvl7pPr>
            <a:lvl8pPr marL="700359" indent="0">
              <a:buNone/>
              <a:defRPr sz="400" b="1"/>
            </a:lvl8pPr>
            <a:lvl9pPr marL="800410" indent="0">
              <a:buNone/>
              <a:defRPr sz="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869" y="2174947"/>
            <a:ext cx="4041788" cy="3951119"/>
          </a:xfrm>
        </p:spPr>
        <p:txBody>
          <a:bodyPr/>
          <a:lstStyle>
            <a:lvl1pPr>
              <a:defRPr sz="600"/>
            </a:lvl1pPr>
            <a:lvl2pPr>
              <a:defRPr sz="500"/>
            </a:lvl2pPr>
            <a:lvl3pPr>
              <a:defRPr sz="4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26D0A-AD1F-4E83-BAB3-4B6CC6486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2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A4CDB-0CB0-4AA8-B9BF-9D8993B0E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4633-C1DD-4048-9BAA-DB0855A2E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6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344" y="273140"/>
            <a:ext cx="3008210" cy="1161989"/>
          </a:xfrm>
        </p:spPr>
        <p:txBody>
          <a:bodyPr anchor="b"/>
          <a:lstStyle>
            <a:lvl1pPr algn="l">
              <a:defRPr sz="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7" y="273140"/>
            <a:ext cx="5111800" cy="5852926"/>
          </a:xfrm>
        </p:spPr>
        <p:txBody>
          <a:bodyPr/>
          <a:lstStyle>
            <a:lvl1pPr>
              <a:defRPr sz="700"/>
            </a:lvl1pPr>
            <a:lvl2pPr>
              <a:defRPr sz="6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344" y="1435129"/>
            <a:ext cx="3008210" cy="4690937"/>
          </a:xfrm>
        </p:spPr>
        <p:txBody>
          <a:bodyPr/>
          <a:lstStyle>
            <a:lvl1pPr marL="0" indent="0">
              <a:buNone/>
              <a:defRPr sz="300"/>
            </a:lvl1pPr>
            <a:lvl2pPr marL="100051" indent="0">
              <a:buNone/>
              <a:defRPr sz="300"/>
            </a:lvl2pPr>
            <a:lvl3pPr marL="200103" indent="0">
              <a:buNone/>
              <a:defRPr sz="200"/>
            </a:lvl3pPr>
            <a:lvl4pPr marL="300154" indent="0">
              <a:buNone/>
              <a:defRPr sz="200"/>
            </a:lvl4pPr>
            <a:lvl5pPr marL="400205" indent="0">
              <a:buNone/>
              <a:defRPr sz="200"/>
            </a:lvl5pPr>
            <a:lvl6pPr marL="500257" indent="0">
              <a:buNone/>
              <a:defRPr sz="200"/>
            </a:lvl6pPr>
            <a:lvl7pPr marL="600308" indent="0">
              <a:buNone/>
              <a:defRPr sz="200"/>
            </a:lvl7pPr>
            <a:lvl8pPr marL="700359" indent="0">
              <a:buNone/>
              <a:defRPr sz="200"/>
            </a:lvl8pPr>
            <a:lvl9pPr marL="800410" indent="0">
              <a:buNone/>
              <a:defRPr sz="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0686-5894-431A-BF18-56DE9015F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1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62" y="4800549"/>
            <a:ext cx="5486208" cy="566880"/>
          </a:xfrm>
        </p:spPr>
        <p:txBody>
          <a:bodyPr anchor="b"/>
          <a:lstStyle>
            <a:lvl1pPr algn="l">
              <a:defRPr sz="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62" y="612657"/>
            <a:ext cx="5486208" cy="4114902"/>
          </a:xfrm>
        </p:spPr>
        <p:txBody>
          <a:bodyPr/>
          <a:lstStyle>
            <a:lvl1pPr marL="0" indent="0">
              <a:buNone/>
              <a:defRPr sz="700"/>
            </a:lvl1pPr>
            <a:lvl2pPr marL="100051" indent="0">
              <a:buNone/>
              <a:defRPr sz="600"/>
            </a:lvl2pPr>
            <a:lvl3pPr marL="200103" indent="0">
              <a:buNone/>
              <a:defRPr sz="600"/>
            </a:lvl3pPr>
            <a:lvl4pPr marL="300154" indent="0">
              <a:buNone/>
              <a:defRPr sz="500"/>
            </a:lvl4pPr>
            <a:lvl5pPr marL="400205" indent="0">
              <a:buNone/>
              <a:defRPr sz="500"/>
            </a:lvl5pPr>
            <a:lvl6pPr marL="500257" indent="0">
              <a:buNone/>
              <a:defRPr sz="500"/>
            </a:lvl6pPr>
            <a:lvl7pPr marL="600308" indent="0">
              <a:buNone/>
              <a:defRPr sz="500"/>
            </a:lvl7pPr>
            <a:lvl8pPr marL="700359" indent="0">
              <a:buNone/>
              <a:defRPr sz="500"/>
            </a:lvl8pPr>
            <a:lvl9pPr marL="800410" indent="0">
              <a:buNone/>
              <a:defRPr sz="5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62" y="5367430"/>
            <a:ext cx="5486208" cy="804669"/>
          </a:xfrm>
        </p:spPr>
        <p:txBody>
          <a:bodyPr/>
          <a:lstStyle>
            <a:lvl1pPr marL="0" indent="0">
              <a:buNone/>
              <a:defRPr sz="300"/>
            </a:lvl1pPr>
            <a:lvl2pPr marL="100051" indent="0">
              <a:buNone/>
              <a:defRPr sz="300"/>
            </a:lvl2pPr>
            <a:lvl3pPr marL="200103" indent="0">
              <a:buNone/>
              <a:defRPr sz="200"/>
            </a:lvl3pPr>
            <a:lvl4pPr marL="300154" indent="0">
              <a:buNone/>
              <a:defRPr sz="200"/>
            </a:lvl4pPr>
            <a:lvl5pPr marL="400205" indent="0">
              <a:buNone/>
              <a:defRPr sz="200"/>
            </a:lvl5pPr>
            <a:lvl6pPr marL="500257" indent="0">
              <a:buNone/>
              <a:defRPr sz="200"/>
            </a:lvl6pPr>
            <a:lvl7pPr marL="600308" indent="0">
              <a:buNone/>
              <a:defRPr sz="200"/>
            </a:lvl7pPr>
            <a:lvl8pPr marL="700359" indent="0">
              <a:buNone/>
              <a:defRPr sz="200"/>
            </a:lvl8pPr>
            <a:lvl9pPr marL="800410" indent="0">
              <a:buNone/>
              <a:defRPr sz="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1CD4D-AC6F-4AB0-8FD8-0C635C8B5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3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6016" y="609861"/>
            <a:ext cx="7771969" cy="114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3" tIns="47781" rIns="95563" bIns="477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16" y="1981155"/>
            <a:ext cx="7771969" cy="4114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6016" y="6248140"/>
            <a:ext cx="1905120" cy="45777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24" y="6248140"/>
            <a:ext cx="2895552" cy="45777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865" y="6248140"/>
            <a:ext cx="1905120" cy="45777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charset="0"/>
              </a:defRPr>
            </a:lvl1pPr>
          </a:lstStyle>
          <a:p>
            <a:pPr>
              <a:defRPr/>
            </a:pPr>
            <a:fld id="{CBA4A1F1-D541-4AB0-93CA-29DCCE497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5351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55351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2pPr>
      <a:lvl3pPr algn="ctr" defTabSz="955351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3pPr>
      <a:lvl4pPr algn="ctr" defTabSz="955351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4pPr>
      <a:lvl5pPr algn="ctr" defTabSz="955351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5pPr>
      <a:lvl6pPr marL="100051" algn="ctr" defTabSz="955351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6pPr>
      <a:lvl7pPr marL="200103" algn="ctr" defTabSz="955351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7pPr>
      <a:lvl8pPr marL="300154" algn="ctr" defTabSz="955351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8pPr>
      <a:lvl9pPr marL="400205" algn="ctr" defTabSz="955351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9pPr>
    </p:titleStyle>
    <p:bodyStyle>
      <a:lvl1pPr marL="358517" indent="-358517" algn="l" defTabSz="955351" rtl="0" eaLnBrk="0" fontAlgn="base" hangingPunct="0">
        <a:spcBef>
          <a:spcPct val="20000"/>
        </a:spcBef>
        <a:spcAft>
          <a:spcPct val="0"/>
        </a:spcAft>
        <a:buChar char="•"/>
        <a:defRPr sz="3300">
          <a:solidFill>
            <a:schemeClr val="tx1"/>
          </a:solidFill>
          <a:latin typeface="+mn-lt"/>
          <a:ea typeface="+mn-ea"/>
          <a:cs typeface="+mn-cs"/>
        </a:defRPr>
      </a:lvl1pPr>
      <a:lvl2pPr marL="776440" indent="-298764" algn="l" defTabSz="955351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194362" indent="-239011" algn="l" defTabSz="955351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</a:defRPr>
      </a:lvl3pPr>
      <a:lvl4pPr marL="1672385" indent="-239011" algn="l" defTabSz="955351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4pPr>
      <a:lvl5pPr marL="2150407" indent="-239011" algn="l" defTabSz="955351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5pPr>
      <a:lvl6pPr marL="2250459" indent="-239011" algn="l" defTabSz="955351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6pPr>
      <a:lvl7pPr marL="2350510" indent="-239011" algn="l" defTabSz="955351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7pPr>
      <a:lvl8pPr marL="2450561" indent="-239011" algn="l" defTabSz="955351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8pPr>
      <a:lvl9pPr marL="2550613" indent="-239011" algn="l" defTabSz="955351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200103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1pPr>
      <a:lvl2pPr marL="100051" algn="l" defTabSz="200103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200103" algn="l" defTabSz="200103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3pPr>
      <a:lvl4pPr marL="300154" algn="l" defTabSz="200103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4pPr>
      <a:lvl5pPr marL="400205" algn="l" defTabSz="200103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5pPr>
      <a:lvl6pPr marL="500257" algn="l" defTabSz="200103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6pPr>
      <a:lvl7pPr marL="600308" algn="l" defTabSz="200103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7pPr>
      <a:lvl8pPr marL="700359" algn="l" defTabSz="200103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8pPr>
      <a:lvl9pPr marL="800410" algn="l" defTabSz="200103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>1. Strategic Work Plan (SWP)</a:t>
            </a:r>
            <a:endParaRPr lang="sv-SE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sz="3600" dirty="0" smtClean="0"/>
              <a:t>The </a:t>
            </a:r>
            <a:r>
              <a:rPr lang="en-US" sz="3600" dirty="0" smtClean="0"/>
              <a:t>Committees </a:t>
            </a:r>
            <a:r>
              <a:rPr lang="en-US" sz="3600" dirty="0" smtClean="0"/>
              <a:t>and Reference Groups have given their report on the work 2013-2014 </a:t>
            </a:r>
          </a:p>
          <a:p>
            <a:pPr marL="0" indent="0"/>
            <a:r>
              <a:rPr lang="en-GB" sz="3600" b="1" dirty="0" smtClean="0">
                <a:ea typeface="+mn-ea"/>
                <a:cs typeface="+mn-cs"/>
              </a:rPr>
              <a:t>Items in the </a:t>
            </a:r>
            <a:r>
              <a:rPr lang="en-GB" sz="3600" b="1" dirty="0" err="1" smtClean="0">
                <a:ea typeface="+mn-ea"/>
                <a:cs typeface="+mn-cs"/>
              </a:rPr>
              <a:t>workplan</a:t>
            </a:r>
            <a:r>
              <a:rPr lang="en-GB" sz="3600" dirty="0" smtClean="0">
                <a:ea typeface="+mn-ea"/>
                <a:cs typeface="+mn-cs"/>
              </a:rPr>
              <a:t>, </a:t>
            </a:r>
          </a:p>
          <a:p>
            <a:pPr marL="417923" lvl="1" indent="0"/>
            <a:r>
              <a:rPr lang="en-GB" dirty="0" smtClean="0">
                <a:ea typeface="+mn-ea"/>
                <a:cs typeface="+mn-cs"/>
              </a:rPr>
              <a:t>link to the different </a:t>
            </a:r>
            <a:r>
              <a:rPr lang="en-GB" b="1" dirty="0" smtClean="0">
                <a:ea typeface="+mn-ea"/>
                <a:cs typeface="+mn-cs"/>
              </a:rPr>
              <a:t>committees and groups</a:t>
            </a:r>
            <a:r>
              <a:rPr lang="en-GB" dirty="0" smtClean="0">
                <a:ea typeface="+mn-ea"/>
                <a:cs typeface="+mn-cs"/>
              </a:rPr>
              <a:t>, </a:t>
            </a:r>
          </a:p>
          <a:p>
            <a:pPr marL="417923" lvl="1" indent="0"/>
            <a:r>
              <a:rPr lang="en-GB" dirty="0" smtClean="0">
                <a:ea typeface="+mn-ea"/>
                <a:cs typeface="+mn-cs"/>
              </a:rPr>
              <a:t>link to the </a:t>
            </a:r>
            <a:r>
              <a:rPr lang="en-GB" b="1" dirty="0" smtClean="0">
                <a:ea typeface="+mn-ea"/>
                <a:cs typeface="+mn-cs"/>
              </a:rPr>
              <a:t>Collaborating Centre </a:t>
            </a:r>
            <a:r>
              <a:rPr lang="en-GB" b="1" dirty="0" err="1" smtClean="0">
                <a:ea typeface="+mn-ea"/>
                <a:cs typeface="+mn-cs"/>
              </a:rPr>
              <a:t>workplans</a:t>
            </a:r>
            <a:r>
              <a:rPr lang="en-GB" b="1" dirty="0" smtClean="0">
                <a:ea typeface="+mn-ea"/>
                <a:cs typeface="+mn-cs"/>
              </a:rPr>
              <a:t> </a:t>
            </a:r>
          </a:p>
          <a:p>
            <a:pPr marL="417923" lvl="1" indent="0"/>
            <a:r>
              <a:rPr lang="en-GB" dirty="0" smtClean="0">
                <a:ea typeface="+mn-ea"/>
                <a:cs typeface="+mn-cs"/>
              </a:rPr>
              <a:t>what </a:t>
            </a:r>
            <a:r>
              <a:rPr lang="en-GB" b="1" dirty="0" smtClean="0">
                <a:ea typeface="+mn-ea"/>
                <a:cs typeface="+mn-cs"/>
              </a:rPr>
              <a:t>resources</a:t>
            </a:r>
            <a:r>
              <a:rPr lang="en-GB" dirty="0" smtClean="0">
                <a:ea typeface="+mn-ea"/>
                <a:cs typeface="+mn-cs"/>
              </a:rPr>
              <a:t> are available</a:t>
            </a:r>
            <a:endParaRPr lang="en-US" sz="3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dirty="0" smtClean="0">
                <a:latin typeface="Arial" pitchFamily="34" charset="0"/>
                <a:cs typeface="Arial" pitchFamily="34" charset="0"/>
              </a:rPr>
              <a:t>SWP</a:t>
            </a:r>
            <a:endParaRPr lang="sv-SE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The </a:t>
            </a:r>
            <a:r>
              <a:rPr lang="sv-SE" dirty="0" err="1" smtClean="0"/>
              <a:t>updated</a:t>
            </a:r>
            <a:r>
              <a:rPr lang="sv-SE" dirty="0" smtClean="0"/>
              <a:t> </a:t>
            </a:r>
            <a:r>
              <a:rPr lang="sv-SE" dirty="0" err="1" smtClean="0"/>
              <a:t>workplans</a:t>
            </a:r>
            <a:r>
              <a:rPr lang="sv-SE" dirty="0" smtClean="0"/>
              <a:t> </a:t>
            </a:r>
            <a:r>
              <a:rPr lang="sv-SE" dirty="0" err="1" smtClean="0"/>
              <a:t>will</a:t>
            </a:r>
            <a:r>
              <a:rPr lang="sv-SE" dirty="0" smtClean="0"/>
              <a:t> be </a:t>
            </a:r>
            <a:r>
              <a:rPr lang="sv-SE" dirty="0" err="1" smtClean="0"/>
              <a:t>compiled</a:t>
            </a:r>
            <a:r>
              <a:rPr lang="sv-SE" dirty="0" smtClean="0"/>
              <a:t> and </a:t>
            </a:r>
            <a:r>
              <a:rPr lang="sv-SE" dirty="0" err="1" smtClean="0"/>
              <a:t>aligned</a:t>
            </a:r>
            <a:r>
              <a:rPr lang="sv-SE" dirty="0" smtClean="0"/>
              <a:t> by the </a:t>
            </a:r>
            <a:r>
              <a:rPr lang="sv-SE" dirty="0" err="1" smtClean="0"/>
              <a:t>Advisory</a:t>
            </a:r>
            <a:r>
              <a:rPr lang="sv-SE" dirty="0" smtClean="0"/>
              <a:t> Council </a:t>
            </a:r>
            <a:r>
              <a:rPr lang="sv-SE" dirty="0" err="1" smtClean="0"/>
              <a:t>Co-chairs</a:t>
            </a:r>
            <a:r>
              <a:rPr lang="sv-SE" dirty="0" smtClean="0"/>
              <a:t> </a:t>
            </a:r>
          </a:p>
          <a:p>
            <a:pPr lvl="1"/>
            <a:r>
              <a:rPr lang="sv-SE" dirty="0" smtClean="0"/>
              <a:t>To be </a:t>
            </a:r>
            <a:r>
              <a:rPr lang="sv-SE" dirty="0" err="1" smtClean="0"/>
              <a:t>discussed</a:t>
            </a:r>
            <a:r>
              <a:rPr lang="sv-SE" dirty="0" smtClean="0"/>
              <a:t> at </a:t>
            </a:r>
            <a:r>
              <a:rPr lang="sv-SE" dirty="0" err="1" smtClean="0"/>
              <a:t>next</a:t>
            </a:r>
            <a:r>
              <a:rPr lang="sv-SE" dirty="0" smtClean="0"/>
              <a:t> Council SEG </a:t>
            </a:r>
            <a:r>
              <a:rPr lang="sv-SE" dirty="0" err="1" smtClean="0"/>
              <a:t>teleconference</a:t>
            </a:r>
            <a:r>
              <a:rPr lang="sv-SE" dirty="0" smtClean="0"/>
              <a:t> in November 2014, and</a:t>
            </a:r>
          </a:p>
          <a:p>
            <a:pPr lvl="1"/>
            <a:r>
              <a:rPr lang="sv-SE" dirty="0" smtClean="0"/>
              <a:t>To be </a:t>
            </a:r>
            <a:r>
              <a:rPr lang="sv-SE" dirty="0" err="1" smtClean="0"/>
              <a:t>discussed</a:t>
            </a:r>
            <a:r>
              <a:rPr lang="sv-SE" dirty="0" smtClean="0"/>
              <a:t> at the </a:t>
            </a:r>
            <a:r>
              <a:rPr lang="sv-SE" dirty="0" err="1" smtClean="0"/>
              <a:t>teleconference</a:t>
            </a:r>
            <a:r>
              <a:rPr lang="sv-SE" dirty="0" smtClean="0"/>
              <a:t> of </a:t>
            </a:r>
            <a:r>
              <a:rPr lang="sv-SE" dirty="0" err="1" smtClean="0"/>
              <a:t>Advisory</a:t>
            </a:r>
            <a:r>
              <a:rPr lang="sv-SE" dirty="0" smtClean="0"/>
              <a:t> Council in Februari 2015.</a:t>
            </a:r>
            <a:endParaRPr lang="sv-S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4800" b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sv-SE" sz="4800" b="1" dirty="0" err="1" smtClean="0">
                <a:latin typeface="Arial" pitchFamily="34" charset="0"/>
                <a:cs typeface="Arial" pitchFamily="34" charset="0"/>
              </a:rPr>
              <a:t>Conduct</a:t>
            </a:r>
            <a:r>
              <a:rPr lang="sv-SE" sz="4800" b="1" dirty="0" smtClean="0">
                <a:latin typeface="Arial" pitchFamily="34" charset="0"/>
                <a:cs typeface="Arial" pitchFamily="34" charset="0"/>
              </a:rPr>
              <a:t> of the Network </a:t>
            </a:r>
            <a:endParaRPr lang="sv-SE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3568" y="1844824"/>
            <a:ext cx="7771969" cy="4680520"/>
          </a:xfrm>
        </p:spPr>
        <p:txBody>
          <a:bodyPr/>
          <a:lstStyle/>
          <a:p>
            <a:r>
              <a:rPr lang="en-US" sz="4000" dirty="0" smtClean="0"/>
              <a:t>No changes proposed up to date</a:t>
            </a:r>
          </a:p>
          <a:p>
            <a:endParaRPr lang="en-US" sz="4000" dirty="0" smtClean="0"/>
          </a:p>
          <a:p>
            <a:r>
              <a:rPr lang="en-US" sz="3700" dirty="0" smtClean="0"/>
              <a:t>Discussion about need for updates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sv-SE" b="1" dirty="0" err="1" smtClean="0">
                <a:latin typeface="Arial" pitchFamily="34" charset="0"/>
                <a:cs typeface="Arial" pitchFamily="34" charset="0"/>
              </a:rPr>
              <a:t>Other</a:t>
            </a:r>
            <a:r>
              <a:rPr lang="sv-SE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v-SE" b="1" dirty="0" err="1" smtClean="0">
                <a:latin typeface="Arial" pitchFamily="34" charset="0"/>
                <a:cs typeface="Arial" pitchFamily="34" charset="0"/>
              </a:rPr>
              <a:t>issues</a:t>
            </a:r>
            <a:endParaRPr lang="sv-SE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800" dirty="0" smtClean="0"/>
              <a:t>Information about WHO Collaborating </a:t>
            </a:r>
            <a:r>
              <a:rPr lang="en-GB" sz="2800" dirty="0" err="1" smtClean="0"/>
              <a:t>Centers</a:t>
            </a:r>
            <a:r>
              <a:rPr lang="en-GB" sz="2800" dirty="0" smtClean="0"/>
              <a:t> on Disability and Rehabilitation (DAR) in the WHOFIC Network Annual meetings and possibilities for common work elements</a:t>
            </a:r>
          </a:p>
          <a:p>
            <a:pPr lvl="0"/>
            <a:r>
              <a:rPr lang="en-GB" sz="2800" b="1" dirty="0" smtClean="0"/>
              <a:t>Contribution</a:t>
            </a:r>
            <a:r>
              <a:rPr lang="en-GB" sz="2800" dirty="0" smtClean="0"/>
              <a:t> of WHOFIC Network to ICD Revision </a:t>
            </a:r>
          </a:p>
          <a:p>
            <a:pPr lvl="0"/>
            <a:r>
              <a:rPr lang="en-GB" sz="2800" b="1" dirty="0" smtClean="0"/>
              <a:t>Contribution</a:t>
            </a:r>
            <a:r>
              <a:rPr lang="en-GB" sz="2800" dirty="0" smtClean="0"/>
              <a:t> of WHOFIC Network to ICHI </a:t>
            </a:r>
            <a:r>
              <a:rPr lang="en-GB" sz="2800" dirty="0" smtClean="0"/>
              <a:t>project</a:t>
            </a:r>
          </a:p>
          <a:p>
            <a:pPr lvl="0"/>
            <a:r>
              <a:rPr lang="en-GB" sz="2800" dirty="0" smtClean="0"/>
              <a:t>Other business for Thursday and Friday meetings</a:t>
            </a:r>
            <a:endParaRPr lang="en-GB" sz="2800" dirty="0" smtClean="0"/>
          </a:p>
          <a:p>
            <a:endParaRPr lang="sv-S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dirty="0" smtClean="0">
                <a:latin typeface="Arial" pitchFamily="34" charset="0"/>
                <a:cs typeface="Arial" pitchFamily="34" charset="0"/>
              </a:rPr>
              <a:t>3a. DAR</a:t>
            </a:r>
            <a:endParaRPr lang="sv-SE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6016" y="1981155"/>
            <a:ext cx="7771969" cy="2888005"/>
          </a:xfrm>
        </p:spPr>
        <p:txBody>
          <a:bodyPr/>
          <a:lstStyle/>
          <a:p>
            <a:pPr lvl="0"/>
            <a:r>
              <a:rPr lang="en-GB" sz="3200" dirty="0" smtClean="0"/>
              <a:t>Information about the WHO Collaborating </a:t>
            </a:r>
            <a:r>
              <a:rPr lang="en-GB" sz="3200" dirty="0" err="1" smtClean="0"/>
              <a:t>Centers</a:t>
            </a:r>
            <a:r>
              <a:rPr lang="en-GB" sz="3200" dirty="0" smtClean="0"/>
              <a:t> on Disability and Rehabilitation (DAR) in the WHOFIC Network Annual meetings and possibilities for common work elements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dirty="0" smtClean="0">
                <a:latin typeface="Arial" pitchFamily="34" charset="0"/>
                <a:cs typeface="Arial" pitchFamily="34" charset="0"/>
              </a:rPr>
              <a:t>3b. </a:t>
            </a:r>
            <a:r>
              <a:rPr lang="sv-SE" b="1" dirty="0" err="1" smtClean="0">
                <a:latin typeface="Arial" pitchFamily="34" charset="0"/>
                <a:cs typeface="Arial" pitchFamily="34" charset="0"/>
              </a:rPr>
              <a:t>ICD-revision</a:t>
            </a:r>
            <a:endParaRPr lang="sv-SE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3200" dirty="0" smtClean="0"/>
              <a:t>Contribution of WHOFIC Network to ICD Revision </a:t>
            </a:r>
          </a:p>
          <a:p>
            <a:pPr>
              <a:buNone/>
            </a:pPr>
            <a:endParaRPr lang="sv-S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dirty="0" smtClean="0">
                <a:latin typeface="Arial" pitchFamily="34" charset="0"/>
                <a:cs typeface="Arial" pitchFamily="34" charset="0"/>
              </a:rPr>
              <a:t>3c. ICHI </a:t>
            </a:r>
            <a:r>
              <a:rPr lang="sv-SE" b="1" dirty="0" err="1" smtClean="0">
                <a:latin typeface="Arial" pitchFamily="34" charset="0"/>
                <a:cs typeface="Arial" pitchFamily="34" charset="0"/>
              </a:rPr>
              <a:t>project</a:t>
            </a:r>
            <a:endParaRPr lang="sv-SE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3200" dirty="0" smtClean="0"/>
              <a:t>Contribution of WHOFIC Network to ICHI project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dirty="0" smtClean="0">
                <a:latin typeface="Arial" pitchFamily="34" charset="0"/>
                <a:cs typeface="Arial" pitchFamily="34" charset="0"/>
              </a:rPr>
              <a:t>3d. Other business </a:t>
            </a:r>
            <a:endParaRPr lang="sv-SE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3568" y="1988840"/>
            <a:ext cx="7771969" cy="4114902"/>
          </a:xfrm>
        </p:spPr>
        <p:txBody>
          <a:bodyPr/>
          <a:lstStyle/>
          <a:p>
            <a:pPr lvl="0"/>
            <a:r>
              <a:rPr lang="en-GB" sz="3200" dirty="0" smtClean="0"/>
              <a:t>For the Thursday and Friday sessions</a:t>
            </a:r>
          </a:p>
        </p:txBody>
      </p:sp>
    </p:spTree>
    <p:extLst>
      <p:ext uri="{BB962C8B-B14F-4D97-AF65-F5344CB8AC3E}">
        <p14:creationId xmlns:p14="http://schemas.microsoft.com/office/powerpoint/2010/main" val="3895248231"/>
      </p:ext>
    </p:extLst>
  </p:cSld>
  <p:clrMapOvr>
    <a:masterClrMapping/>
  </p:clrMapOvr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2027</TotalTime>
  <Words>209</Words>
  <Application>Microsoft Office PowerPoint</Application>
  <PresentationFormat>Overhead</PresentationFormat>
  <Paragraphs>27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3x4</vt:lpstr>
      <vt:lpstr>1. Strategic Work Plan (SWP)</vt:lpstr>
      <vt:lpstr>SWP</vt:lpstr>
      <vt:lpstr>2. Conduct of the Network </vt:lpstr>
      <vt:lpstr>3. Other issues</vt:lpstr>
      <vt:lpstr>3a. DAR</vt:lpstr>
      <vt:lpstr>3b. ICD-revision</vt:lpstr>
      <vt:lpstr>3c. ICHI project</vt:lpstr>
      <vt:lpstr>3d. Other business 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M. Meri Robinson Nicol</dc:creator>
  <cp:lastModifiedBy>ROBINSON NICOL, Molly Meri</cp:lastModifiedBy>
  <cp:revision>164</cp:revision>
  <cp:lastPrinted>2012-10-02T08:26:43Z</cp:lastPrinted>
  <dcterms:created xsi:type="dcterms:W3CDTF">2002-11-05T20:37:20Z</dcterms:created>
  <dcterms:modified xsi:type="dcterms:W3CDTF">2014-10-13T09:26:43Z</dcterms:modified>
</cp:coreProperties>
</file>