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0" d="100"/>
          <a:sy n="140" d="100"/>
        </p:scale>
        <p:origin x="-4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63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11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7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851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67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9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4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8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89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75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4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9C1BC-E105-E34B-AE0A-36F87DCEDC8E}" type="datetimeFigureOut">
              <a:rPr lang="en-US" smtClean="0"/>
              <a:t>10/10/14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3383F-B85A-3F4D-BE90-85B5A85F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11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30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Stanford University</a:t>
            </a:r>
            <a:br>
              <a:rPr lang="en-US" dirty="0" smtClean="0"/>
            </a:br>
            <a:r>
              <a:rPr lang="en-US" dirty="0" smtClean="0"/>
              <a:t>WHO Collaborating Center</a:t>
            </a:r>
            <a:br>
              <a:rPr lang="en-US" dirty="0" smtClean="0"/>
            </a:br>
            <a:r>
              <a:rPr lang="en-US" dirty="0" smtClean="0"/>
              <a:t>Activities for 2014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9028" y="4731339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Mark A. Musen</a:t>
            </a:r>
          </a:p>
          <a:p>
            <a:r>
              <a:rPr lang="en-US" dirty="0" err="1" smtClean="0"/>
              <a:t>Csongor</a:t>
            </a:r>
            <a:r>
              <a:rPr lang="en-US" dirty="0" smtClean="0"/>
              <a:t> I. </a:t>
            </a:r>
            <a:r>
              <a:rPr lang="en-US" dirty="0" err="1" smtClean="0"/>
              <a:t>Nyulas</a:t>
            </a:r>
            <a:endParaRPr lang="en-US" dirty="0" smtClean="0"/>
          </a:p>
          <a:p>
            <a:r>
              <a:rPr lang="en-US" dirty="0" smtClean="0"/>
              <a:t>Tania </a:t>
            </a:r>
            <a:r>
              <a:rPr lang="en-US" dirty="0" err="1" smtClean="0"/>
              <a:t>Tudorache</a:t>
            </a:r>
            <a:endParaRPr lang="en-US" dirty="0" smtClean="0"/>
          </a:p>
          <a:p>
            <a:r>
              <a:rPr lang="en-US" dirty="0" smtClean="0"/>
              <a:t>Samson W. </a:t>
            </a:r>
            <a:r>
              <a:rPr lang="en-US" dirty="0" err="1" smtClean="0"/>
              <a:t>Tu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23548" cy="2442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25" y="4731339"/>
            <a:ext cx="1919679" cy="191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998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of the Stanford Center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Creating informatics infrastructure for authoring and maintaining WHO classifications</a:t>
            </a:r>
          </a:p>
          <a:p>
            <a:r>
              <a:rPr lang="en-US" dirty="0" smtClean="0"/>
              <a:t>Developing and refining models for expressing terminology content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25" y="4731339"/>
            <a:ext cx="1919679" cy="191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6339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71" y="0"/>
            <a:ext cx="8726714" cy="682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4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2" y="1408567"/>
            <a:ext cx="9133338" cy="537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6709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Post-Coordination Tab allows specification of linearization-dependent axes and value sets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0790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429" y="274638"/>
            <a:ext cx="8608785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Logical Definition Tab allows users to relate </a:t>
            </a:r>
            <a:br>
              <a:rPr lang="en-US" sz="3200" dirty="0" smtClean="0"/>
            </a:br>
            <a:r>
              <a:rPr lang="en-US" sz="3200" dirty="0" smtClean="0"/>
              <a:t>post-coordinated terms to pre-coordinated terms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4078"/>
            <a:ext cx="9144000" cy="396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348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Post-coordination has required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extensions to underlying ICD-11 content model</a:t>
            </a:r>
          </a:p>
          <a:p>
            <a:r>
              <a:rPr lang="en-US" dirty="0" smtClean="0"/>
              <a:t>Complex user-interface enhancements to enable specification of linearization-specific</a:t>
            </a:r>
          </a:p>
          <a:p>
            <a:pPr lvl="1"/>
            <a:r>
              <a:rPr lang="en-US" dirty="0" smtClean="0"/>
              <a:t>Post-coordination axes</a:t>
            </a:r>
          </a:p>
          <a:p>
            <a:pPr lvl="1"/>
            <a:r>
              <a:rPr lang="en-US" dirty="0" smtClean="0"/>
              <a:t>Value sets</a:t>
            </a:r>
          </a:p>
        </p:txBody>
      </p:sp>
    </p:spTree>
    <p:extLst>
      <p:ext uri="{BB962C8B-B14F-4D97-AF65-F5344CB8AC3E}">
        <p14:creationId xmlns:p14="http://schemas.microsoft.com/office/powerpoint/2010/main" val="4278991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1" y="-1"/>
            <a:ext cx="8989787" cy="679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01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Integration of ICHI and CPT </a:t>
            </a:r>
            <a:br>
              <a:rPr lang="en-US" dirty="0" smtClean="0"/>
            </a:br>
            <a:r>
              <a:rPr lang="en-US" dirty="0" smtClean="0"/>
              <a:t>will offer opportunity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To recast terminology for interventions in a manner consistent with ICD-11 </a:t>
            </a:r>
          </a:p>
          <a:p>
            <a:pPr lvl="1"/>
            <a:r>
              <a:rPr lang="en-US" dirty="0" smtClean="0"/>
              <a:t>Explicit content model</a:t>
            </a:r>
          </a:p>
          <a:p>
            <a:pPr lvl="1"/>
            <a:r>
              <a:rPr lang="en-US" dirty="0" smtClean="0"/>
              <a:t>Multiple </a:t>
            </a:r>
            <a:r>
              <a:rPr lang="en-US" dirty="0" err="1" smtClean="0"/>
              <a:t>linearizations</a:t>
            </a:r>
            <a:endParaRPr lang="en-US" dirty="0" smtClean="0"/>
          </a:p>
          <a:p>
            <a:pPr lvl="1"/>
            <a:r>
              <a:rPr lang="en-US" dirty="0" smtClean="0"/>
              <a:t>Post-coordination as appropriate</a:t>
            </a:r>
          </a:p>
          <a:p>
            <a:r>
              <a:rPr lang="en-US" dirty="0" smtClean="0"/>
              <a:t>To unify ICHI and ICD-11 modeling of value sets to eliminate inconsistency and redundancy</a:t>
            </a:r>
            <a:endParaRPr lang="en-US" dirty="0" smtClean="0"/>
          </a:p>
          <a:p>
            <a:r>
              <a:rPr lang="en-US" dirty="0" smtClean="0"/>
              <a:t>To unify ICHI with the mandated coding system for interventions in the United States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928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Plans for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357" y="1600200"/>
            <a:ext cx="8229600" cy="4525963"/>
          </a:xfrm>
        </p:spPr>
        <p:txBody>
          <a:bodyPr/>
          <a:lstStyle/>
          <a:p>
            <a:r>
              <a:rPr lang="en-US" dirty="0" smtClean="0"/>
              <a:t>Complete work on </a:t>
            </a:r>
            <a:r>
              <a:rPr lang="en-US" dirty="0" err="1" smtClean="0"/>
              <a:t>iCAT</a:t>
            </a:r>
            <a:r>
              <a:rPr lang="en-US" dirty="0" smtClean="0"/>
              <a:t> support for ICD-11</a:t>
            </a:r>
          </a:p>
          <a:p>
            <a:r>
              <a:rPr lang="en-US" dirty="0" smtClean="0"/>
              <a:t>Collaborate with ICHI Community, WHO, and AMA on unified terminology for interventions</a:t>
            </a:r>
          </a:p>
          <a:p>
            <a:r>
              <a:rPr lang="en-US" dirty="0" smtClean="0"/>
              <a:t>Complete work for US </a:t>
            </a:r>
            <a:r>
              <a:rPr lang="en-US" dirty="0" err="1" smtClean="0"/>
              <a:t>DoD</a:t>
            </a:r>
            <a:r>
              <a:rPr lang="en-US" dirty="0" smtClean="0"/>
              <a:t> on semantic modeling of functional disability</a:t>
            </a:r>
          </a:p>
          <a:p>
            <a:r>
              <a:rPr lang="en-US" dirty="0" smtClean="0"/>
              <a:t>Serve as an ongoing resource for WHO in </a:t>
            </a:r>
            <a:br>
              <a:rPr lang="en-US" dirty="0" smtClean="0"/>
            </a:br>
            <a:r>
              <a:rPr lang="en-US" dirty="0" smtClean="0"/>
              <a:t>the area of semantic technology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643" y="5003646"/>
            <a:ext cx="1647372" cy="164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0142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194</Words>
  <Application>Microsoft Macintosh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Stanford University WHO Collaborating Center Activities for 2014</vt:lpstr>
      <vt:lpstr>Work of the Stanford Center</vt:lpstr>
      <vt:lpstr>PowerPoint Presentation</vt:lpstr>
      <vt:lpstr>Post-Coordination Tab allows specification of linearization-dependent axes and value sets</vt:lpstr>
      <vt:lpstr>Logical Definition Tab allows users to relate  post-coordinated terms to pre-coordinated terms</vt:lpstr>
      <vt:lpstr>Post-coordination has required</vt:lpstr>
      <vt:lpstr>PowerPoint Presentation</vt:lpstr>
      <vt:lpstr>Integration of ICHI and CPT  will offer opportunity </vt:lpstr>
      <vt:lpstr>Plans for 2015</vt:lpstr>
    </vt:vector>
  </TitlesOfParts>
  <Company>Stanford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Stanford University WHO Collaborating Center Activities for 2014</dc:title>
  <dc:creator>Mark Musen</dc:creator>
  <cp:lastModifiedBy>Mark Musen</cp:lastModifiedBy>
  <cp:revision>8</cp:revision>
  <dcterms:created xsi:type="dcterms:W3CDTF">2014-10-11T04:54:27Z</dcterms:created>
  <dcterms:modified xsi:type="dcterms:W3CDTF">2014-10-11T06:21:00Z</dcterms:modified>
</cp:coreProperties>
</file>