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Default Extension="png" ContentType="image/png"/>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notesMasterIdLst>
    <p:notesMasterId r:id="rId3"/>
  </p:notesMasterIdLst>
  <p:sldIdLst>
    <p:sldId id="256" r:id="rId2"/>
  </p:sldIdLst>
  <p:sldSz cx="30279975" cy="42808525"/>
  <p:notesSz cx="6797675" cy="9926638"/>
  <p:defaultTextStyle>
    <a:defPPr>
      <a:defRPr lang="en-US"/>
    </a:defPPr>
    <a:lvl1pPr algn="l" rtl="0" fontAlgn="base">
      <a:spcBef>
        <a:spcPct val="0"/>
      </a:spcBef>
      <a:spcAft>
        <a:spcPct val="0"/>
      </a:spcAft>
      <a:defRPr sz="3600" kern="1200">
        <a:solidFill>
          <a:schemeClr val="tx1"/>
        </a:solidFill>
        <a:latin typeface="Verdana" pitchFamily="34" charset="0"/>
        <a:ea typeface="+mn-ea"/>
        <a:cs typeface="Arial" charset="0"/>
      </a:defRPr>
    </a:lvl1pPr>
    <a:lvl2pPr marL="457200" algn="l" rtl="0" fontAlgn="base">
      <a:spcBef>
        <a:spcPct val="0"/>
      </a:spcBef>
      <a:spcAft>
        <a:spcPct val="0"/>
      </a:spcAft>
      <a:defRPr sz="3600" kern="1200">
        <a:solidFill>
          <a:schemeClr val="tx1"/>
        </a:solidFill>
        <a:latin typeface="Verdana" pitchFamily="34" charset="0"/>
        <a:ea typeface="+mn-ea"/>
        <a:cs typeface="Arial" charset="0"/>
      </a:defRPr>
    </a:lvl2pPr>
    <a:lvl3pPr marL="914400" algn="l" rtl="0" fontAlgn="base">
      <a:spcBef>
        <a:spcPct val="0"/>
      </a:spcBef>
      <a:spcAft>
        <a:spcPct val="0"/>
      </a:spcAft>
      <a:defRPr sz="3600" kern="1200">
        <a:solidFill>
          <a:schemeClr val="tx1"/>
        </a:solidFill>
        <a:latin typeface="Verdana" pitchFamily="34" charset="0"/>
        <a:ea typeface="+mn-ea"/>
        <a:cs typeface="Arial" charset="0"/>
      </a:defRPr>
    </a:lvl3pPr>
    <a:lvl4pPr marL="1371600" algn="l" rtl="0" fontAlgn="base">
      <a:spcBef>
        <a:spcPct val="0"/>
      </a:spcBef>
      <a:spcAft>
        <a:spcPct val="0"/>
      </a:spcAft>
      <a:defRPr sz="3600" kern="1200">
        <a:solidFill>
          <a:schemeClr val="tx1"/>
        </a:solidFill>
        <a:latin typeface="Verdana" pitchFamily="34" charset="0"/>
        <a:ea typeface="+mn-ea"/>
        <a:cs typeface="Arial" charset="0"/>
      </a:defRPr>
    </a:lvl4pPr>
    <a:lvl5pPr marL="1828800" algn="l" rtl="0" fontAlgn="base">
      <a:spcBef>
        <a:spcPct val="0"/>
      </a:spcBef>
      <a:spcAft>
        <a:spcPct val="0"/>
      </a:spcAft>
      <a:defRPr sz="3600" kern="1200">
        <a:solidFill>
          <a:schemeClr val="tx1"/>
        </a:solidFill>
        <a:latin typeface="Verdana" pitchFamily="34" charset="0"/>
        <a:ea typeface="+mn-ea"/>
        <a:cs typeface="Arial" charset="0"/>
      </a:defRPr>
    </a:lvl5pPr>
    <a:lvl6pPr marL="2286000" algn="l" defTabSz="914400" rtl="0" eaLnBrk="1" latinLnBrk="0" hangingPunct="1">
      <a:defRPr sz="3600" kern="1200">
        <a:solidFill>
          <a:schemeClr val="tx1"/>
        </a:solidFill>
        <a:latin typeface="Verdana" pitchFamily="34" charset="0"/>
        <a:ea typeface="+mn-ea"/>
        <a:cs typeface="Arial" charset="0"/>
      </a:defRPr>
    </a:lvl6pPr>
    <a:lvl7pPr marL="2743200" algn="l" defTabSz="914400" rtl="0" eaLnBrk="1" latinLnBrk="0" hangingPunct="1">
      <a:defRPr sz="3600" kern="1200">
        <a:solidFill>
          <a:schemeClr val="tx1"/>
        </a:solidFill>
        <a:latin typeface="Verdana" pitchFamily="34" charset="0"/>
        <a:ea typeface="+mn-ea"/>
        <a:cs typeface="Arial" charset="0"/>
      </a:defRPr>
    </a:lvl7pPr>
    <a:lvl8pPr marL="3200400" algn="l" defTabSz="914400" rtl="0" eaLnBrk="1" latinLnBrk="0" hangingPunct="1">
      <a:defRPr sz="3600" kern="1200">
        <a:solidFill>
          <a:schemeClr val="tx1"/>
        </a:solidFill>
        <a:latin typeface="Verdana" pitchFamily="34" charset="0"/>
        <a:ea typeface="+mn-ea"/>
        <a:cs typeface="Arial" charset="0"/>
      </a:defRPr>
    </a:lvl8pPr>
    <a:lvl9pPr marL="3657600" algn="l" defTabSz="914400" rtl="0" eaLnBrk="1" latinLnBrk="0" hangingPunct="1">
      <a:defRPr sz="3600" kern="1200">
        <a:solidFill>
          <a:schemeClr val="tx1"/>
        </a:solidFill>
        <a:latin typeface="Verdana" pitchFamily="34"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21234" autoAdjust="0"/>
    <p:restoredTop sz="94660"/>
  </p:normalViewPr>
  <p:slideViewPr>
    <p:cSldViewPr>
      <p:cViewPr>
        <p:scale>
          <a:sx n="30" d="100"/>
          <a:sy n="30" d="100"/>
        </p:scale>
        <p:origin x="-894" y="2664"/>
      </p:cViewPr>
      <p:guideLst>
        <p:guide orient="horz" pos="6900"/>
        <p:guide pos="7782"/>
        <p:guide pos="3609"/>
        <p:guide pos="7385"/>
        <p:guide pos="11159"/>
        <p:guide pos="14935"/>
        <p:guide pos="15343"/>
        <p:guide pos="4007"/>
        <p:guide pos="232"/>
      </p:guideLst>
    </p:cSldViewPr>
  </p:slideViewPr>
  <p:outlineViewPr>
    <p:cViewPr>
      <p:scale>
        <a:sx n="33" d="100"/>
        <a:sy n="33" d="100"/>
      </p:scale>
      <p:origin x="0" y="0"/>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0" hangingPunct="0">
              <a:defRPr sz="1200">
                <a:latin typeface="Times" charset="0"/>
                <a:cs typeface="+mn-cs"/>
              </a:defRPr>
            </a:lvl1pPr>
          </a:lstStyle>
          <a:p>
            <a:pPr>
              <a:defRPr/>
            </a:pPr>
            <a:endParaRPr lang="en-GB"/>
          </a:p>
        </p:txBody>
      </p:sp>
      <p:sp>
        <p:nvSpPr>
          <p:cNvPr id="4099" name="Rectangle 3"/>
          <p:cNvSpPr>
            <a:spLocks noGrp="1" noChangeArrowheads="1"/>
          </p:cNvSpPr>
          <p:nvPr>
            <p:ph type="dt" idx="1"/>
          </p:nvPr>
        </p:nvSpPr>
        <p:spPr bwMode="auto">
          <a:xfrm>
            <a:off x="3849688" y="0"/>
            <a:ext cx="2946400" cy="4968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1200">
                <a:latin typeface="Times" charset="0"/>
                <a:cs typeface="+mn-cs"/>
              </a:defRPr>
            </a:lvl1pPr>
          </a:lstStyle>
          <a:p>
            <a:pPr>
              <a:defRPr/>
            </a:pPr>
            <a:endParaRPr lang="en-GB"/>
          </a:p>
        </p:txBody>
      </p:sp>
      <p:sp>
        <p:nvSpPr>
          <p:cNvPr id="13316" name="Rectangle 4"/>
          <p:cNvSpPr>
            <a:spLocks noGrp="1" noRot="1" noChangeAspect="1" noChangeArrowheads="1" noTextEdit="1"/>
          </p:cNvSpPr>
          <p:nvPr>
            <p:ph type="sldImg" idx="2"/>
          </p:nvPr>
        </p:nvSpPr>
        <p:spPr bwMode="auto">
          <a:xfrm>
            <a:off x="2082800" y="744538"/>
            <a:ext cx="2632075" cy="3722687"/>
          </a:xfrm>
          <a:prstGeom prst="rect">
            <a:avLst/>
          </a:prstGeom>
          <a:noFill/>
          <a:ln w="9525">
            <a:solidFill>
              <a:srgbClr val="000000"/>
            </a:solidFill>
            <a:miter lim="800000"/>
            <a:headEnd/>
            <a:tailEnd/>
          </a:ln>
        </p:spPr>
      </p:sp>
      <p:sp>
        <p:nvSpPr>
          <p:cNvPr id="4101" name="Rectangle 5"/>
          <p:cNvSpPr>
            <a:spLocks noGrp="1" noChangeArrowheads="1"/>
          </p:cNvSpPr>
          <p:nvPr>
            <p:ph type="body" sz="quarter" idx="3"/>
          </p:nvPr>
        </p:nvSpPr>
        <p:spPr bwMode="auto">
          <a:xfrm>
            <a:off x="679450" y="4714875"/>
            <a:ext cx="5438775" cy="446722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smtClean="0"/>
              <a:t>Click to edit Master text styles</a:t>
            </a:r>
          </a:p>
          <a:p>
            <a:pPr lvl="1"/>
            <a:r>
              <a:rPr lang="en-GB" noProof="0" smtClean="0"/>
              <a:t>Second level</a:t>
            </a:r>
          </a:p>
          <a:p>
            <a:pPr lvl="2"/>
            <a:r>
              <a:rPr lang="en-GB" noProof="0" smtClean="0"/>
              <a:t>Third level</a:t>
            </a:r>
          </a:p>
          <a:p>
            <a:pPr lvl="3"/>
            <a:r>
              <a:rPr lang="en-GB" noProof="0" smtClean="0"/>
              <a:t>Fourth level</a:t>
            </a:r>
          </a:p>
          <a:p>
            <a:pPr lvl="4"/>
            <a:r>
              <a:rPr lang="en-GB" noProof="0" smtClean="0"/>
              <a:t>Fifth level</a:t>
            </a:r>
          </a:p>
        </p:txBody>
      </p:sp>
      <p:sp>
        <p:nvSpPr>
          <p:cNvPr id="4102" name="Rectangle 6"/>
          <p:cNvSpPr>
            <a:spLocks noGrp="1" noChangeArrowheads="1"/>
          </p:cNvSpPr>
          <p:nvPr>
            <p:ph type="ftr" sz="quarter" idx="4"/>
          </p:nvPr>
        </p:nvSpPr>
        <p:spPr bwMode="auto">
          <a:xfrm>
            <a:off x="0" y="9428163"/>
            <a:ext cx="2946400" cy="496887"/>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0" hangingPunct="0">
              <a:defRPr sz="1200">
                <a:latin typeface="Times" charset="0"/>
                <a:cs typeface="+mn-cs"/>
              </a:defRPr>
            </a:lvl1pPr>
          </a:lstStyle>
          <a:p>
            <a:pPr>
              <a:defRPr/>
            </a:pPr>
            <a:endParaRPr lang="en-GB"/>
          </a:p>
        </p:txBody>
      </p:sp>
      <p:sp>
        <p:nvSpPr>
          <p:cNvPr id="4103" name="Rectangle 7"/>
          <p:cNvSpPr>
            <a:spLocks noGrp="1" noChangeArrowheads="1"/>
          </p:cNvSpPr>
          <p:nvPr>
            <p:ph type="sldNum" sz="quarter" idx="5"/>
          </p:nvPr>
        </p:nvSpPr>
        <p:spPr bwMode="auto">
          <a:xfrm>
            <a:off x="3849688" y="9428163"/>
            <a:ext cx="2946400" cy="496887"/>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0" hangingPunct="0">
              <a:defRPr sz="1200">
                <a:latin typeface="Times" charset="0"/>
                <a:cs typeface="+mn-cs"/>
              </a:defRPr>
            </a:lvl1pPr>
          </a:lstStyle>
          <a:p>
            <a:pPr>
              <a:defRPr/>
            </a:pPr>
            <a:fld id="{F065C9B1-D8CB-4BF1-8E9E-43FD31CE3030}" type="slidenum">
              <a:rPr lang="en-GB"/>
              <a:pPr>
                <a:defRPr/>
              </a:pPr>
              <a:t>‹#›</a:t>
            </a:fld>
            <a:endParaRPr lang="en-GB"/>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charset="0"/>
        <a:ea typeface="+mn-ea"/>
        <a:cs typeface="+mn-cs"/>
      </a:defRPr>
    </a:lvl1pPr>
    <a:lvl2pPr marL="457200" algn="l" rtl="0" eaLnBrk="0" fontAlgn="base" hangingPunct="0">
      <a:spcBef>
        <a:spcPct val="30000"/>
      </a:spcBef>
      <a:spcAft>
        <a:spcPct val="0"/>
      </a:spcAft>
      <a:defRPr sz="1200" kern="1200">
        <a:solidFill>
          <a:schemeClr val="tx1"/>
        </a:solidFill>
        <a:latin typeface="Times" charset="0"/>
        <a:ea typeface="+mn-ea"/>
        <a:cs typeface="+mn-cs"/>
      </a:defRPr>
    </a:lvl2pPr>
    <a:lvl3pPr marL="914400" algn="l" rtl="0" eaLnBrk="0" fontAlgn="base" hangingPunct="0">
      <a:spcBef>
        <a:spcPct val="30000"/>
      </a:spcBef>
      <a:spcAft>
        <a:spcPct val="0"/>
      </a:spcAft>
      <a:defRPr sz="1200" kern="1200">
        <a:solidFill>
          <a:schemeClr val="tx1"/>
        </a:solidFill>
        <a:latin typeface="Times" charset="0"/>
        <a:ea typeface="+mn-ea"/>
        <a:cs typeface="+mn-cs"/>
      </a:defRPr>
    </a:lvl3pPr>
    <a:lvl4pPr marL="1371600" algn="l" rtl="0" eaLnBrk="0" fontAlgn="base" hangingPunct="0">
      <a:spcBef>
        <a:spcPct val="30000"/>
      </a:spcBef>
      <a:spcAft>
        <a:spcPct val="0"/>
      </a:spcAft>
      <a:defRPr sz="1200" kern="1200">
        <a:solidFill>
          <a:schemeClr val="tx1"/>
        </a:solidFill>
        <a:latin typeface="Times" charset="0"/>
        <a:ea typeface="+mn-ea"/>
        <a:cs typeface="+mn-cs"/>
      </a:defRPr>
    </a:lvl4pPr>
    <a:lvl5pPr marL="1828800" algn="l" rtl="0" eaLnBrk="0" fontAlgn="base" hangingPunct="0">
      <a:spcBef>
        <a:spcPct val="30000"/>
      </a:spcBef>
      <a:spcAft>
        <a:spcPct val="0"/>
      </a:spcAft>
      <a:defRPr sz="1200" kern="1200">
        <a:solidFill>
          <a:schemeClr val="tx1"/>
        </a:solidFill>
        <a:latin typeface="Times"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Rectangle 7"/>
          <p:cNvSpPr>
            <a:spLocks noGrp="1" noChangeArrowheads="1"/>
          </p:cNvSpPr>
          <p:nvPr>
            <p:ph type="sldNum" sz="quarter" idx="5"/>
          </p:nvPr>
        </p:nvSpPr>
        <p:spPr>
          <a:noFill/>
        </p:spPr>
        <p:txBody>
          <a:bodyPr/>
          <a:lstStyle/>
          <a:p>
            <a:fld id="{F44B981F-AFDB-442E-8DDB-8CA6EA6BB20E}" type="slidenum">
              <a:rPr lang="en-GB" smtClean="0">
                <a:latin typeface="Times" pitchFamily="18" charset="0"/>
                <a:cs typeface="Arial" charset="0"/>
              </a:rPr>
              <a:pPr/>
              <a:t>1</a:t>
            </a:fld>
            <a:endParaRPr lang="en-GB" smtClean="0">
              <a:latin typeface="Times" pitchFamily="18" charset="0"/>
              <a:cs typeface="Arial" charset="0"/>
            </a:endParaRPr>
          </a:p>
        </p:txBody>
      </p:sp>
      <p:sp>
        <p:nvSpPr>
          <p:cNvPr id="15362" name="Rectangle 2"/>
          <p:cNvSpPr>
            <a:spLocks noGrp="1" noRot="1" noChangeAspect="1" noChangeArrowheads="1" noTextEdit="1"/>
          </p:cNvSpPr>
          <p:nvPr>
            <p:ph type="sldImg"/>
          </p:nvPr>
        </p:nvSpPr>
        <p:spPr>
          <a:ln/>
        </p:spPr>
      </p:sp>
      <p:sp>
        <p:nvSpPr>
          <p:cNvPr id="15363" name="Rectangle 3"/>
          <p:cNvSpPr>
            <a:spLocks noGrp="1" noChangeArrowheads="1"/>
          </p:cNvSpPr>
          <p:nvPr>
            <p:ph type="body" idx="1"/>
          </p:nvPr>
        </p:nvSpPr>
        <p:spPr>
          <a:noFill/>
          <a:ln/>
        </p:spPr>
        <p:txBody>
          <a:bodyPr/>
          <a:lstStyle/>
          <a:p>
            <a:pPr eaLnBrk="1" hangingPunct="1"/>
            <a:endParaRPr lang="en-GB" smtClean="0">
              <a:latin typeface="Times" pitchFamily="18"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ol">
    <p:spTree>
      <p:nvGrpSpPr>
        <p:cNvPr id="1" name=""/>
        <p:cNvGrpSpPr/>
        <p:nvPr/>
      </p:nvGrpSpPr>
      <p:grpSpPr>
        <a:xfrm>
          <a:off x="0" y="0"/>
          <a:ext cx="0" cy="0"/>
          <a:chOff x="0" y="0"/>
          <a:chExt cx="0" cy="0"/>
        </a:xfrm>
      </p:grpSpPr>
      <p:sp>
        <p:nvSpPr>
          <p:cNvPr id="2" name="Títol 1"/>
          <p:cNvSpPr>
            <a:spLocks noGrp="1"/>
          </p:cNvSpPr>
          <p:nvPr>
            <p:ph type="ctrTitle"/>
          </p:nvPr>
        </p:nvSpPr>
        <p:spPr>
          <a:xfrm>
            <a:off x="2271713" y="13298488"/>
            <a:ext cx="25736550" cy="9175750"/>
          </a:xfrm>
        </p:spPr>
        <p:txBody>
          <a:bodyPr/>
          <a:lstStyle/>
          <a:p>
            <a:r>
              <a:rPr lang="ca-ES" smtClean="0"/>
              <a:t>Feu clic aquí per editar l'estil</a:t>
            </a:r>
            <a:endParaRPr lang="ca-ES"/>
          </a:p>
        </p:txBody>
      </p:sp>
      <p:sp>
        <p:nvSpPr>
          <p:cNvPr id="3" name="Subtítol 2"/>
          <p:cNvSpPr>
            <a:spLocks noGrp="1"/>
          </p:cNvSpPr>
          <p:nvPr>
            <p:ph type="subTitle" idx="1"/>
          </p:nvPr>
        </p:nvSpPr>
        <p:spPr>
          <a:xfrm>
            <a:off x="4541838" y="24258588"/>
            <a:ext cx="21196300" cy="10939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ca-ES" smtClean="0"/>
              <a:t>Feu clic aquí per editar l'estil de subtítols del patró.</a:t>
            </a:r>
            <a:endParaRPr lang="ca-ES"/>
          </a:p>
        </p:txBody>
      </p:sp>
      <p:sp>
        <p:nvSpPr>
          <p:cNvPr id="4" name="Rectangle 4"/>
          <p:cNvSpPr>
            <a:spLocks noGrp="1" noChangeArrowheads="1"/>
          </p:cNvSpPr>
          <p:nvPr>
            <p:ph type="dt" sz="half" idx="10"/>
          </p:nvPr>
        </p:nvSpPr>
        <p:spPr>
          <a:ln/>
        </p:spPr>
        <p:txBody>
          <a:bodyPr/>
          <a:lstStyle>
            <a:lvl1pPr>
              <a:defRPr/>
            </a:lvl1pPr>
          </a:lstStyle>
          <a:p>
            <a:pPr>
              <a:defRPr/>
            </a:pPr>
            <a:endParaRPr lang="ca-ES"/>
          </a:p>
        </p:txBody>
      </p:sp>
      <p:sp>
        <p:nvSpPr>
          <p:cNvPr id="5" name="Rectangle 5"/>
          <p:cNvSpPr>
            <a:spLocks noGrp="1" noChangeArrowheads="1"/>
          </p:cNvSpPr>
          <p:nvPr>
            <p:ph type="ftr" sz="quarter" idx="11"/>
          </p:nvPr>
        </p:nvSpPr>
        <p:spPr>
          <a:ln/>
        </p:spPr>
        <p:txBody>
          <a:bodyPr/>
          <a:lstStyle>
            <a:lvl1pPr>
              <a:defRPr/>
            </a:lvl1pPr>
          </a:lstStyle>
          <a:p>
            <a:pPr>
              <a:defRPr/>
            </a:pPr>
            <a:endParaRPr lang="ca-ES"/>
          </a:p>
        </p:txBody>
      </p:sp>
      <p:sp>
        <p:nvSpPr>
          <p:cNvPr id="6" name="Rectangle 6"/>
          <p:cNvSpPr>
            <a:spLocks noGrp="1" noChangeArrowheads="1"/>
          </p:cNvSpPr>
          <p:nvPr>
            <p:ph type="sldNum" sz="quarter" idx="12"/>
          </p:nvPr>
        </p:nvSpPr>
        <p:spPr>
          <a:ln/>
        </p:spPr>
        <p:txBody>
          <a:bodyPr/>
          <a:lstStyle>
            <a:lvl1pPr>
              <a:defRPr/>
            </a:lvl1pPr>
          </a:lstStyle>
          <a:p>
            <a:pPr>
              <a:defRPr/>
            </a:pPr>
            <a:fld id="{E9EB9F67-670C-447C-90B6-BE33241162AE}"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ol i text vertical">
    <p:spTree>
      <p:nvGrpSpPr>
        <p:cNvPr id="1" name=""/>
        <p:cNvGrpSpPr/>
        <p:nvPr/>
      </p:nvGrpSpPr>
      <p:grpSpPr>
        <a:xfrm>
          <a:off x="0" y="0"/>
          <a:ext cx="0" cy="0"/>
          <a:chOff x="0" y="0"/>
          <a:chExt cx="0" cy="0"/>
        </a:xfrm>
      </p:grpSpPr>
      <p:sp>
        <p:nvSpPr>
          <p:cNvPr id="2" name="Títol 1"/>
          <p:cNvSpPr>
            <a:spLocks noGrp="1"/>
          </p:cNvSpPr>
          <p:nvPr>
            <p:ph type="title"/>
          </p:nvPr>
        </p:nvSpPr>
        <p:spPr/>
        <p:txBody>
          <a:bodyPr/>
          <a:lstStyle/>
          <a:p>
            <a:r>
              <a:rPr lang="ca-ES" smtClean="0"/>
              <a:t>Feu clic aquí per editar l'estil</a:t>
            </a:r>
            <a:endParaRPr lang="ca-ES"/>
          </a:p>
        </p:txBody>
      </p:sp>
      <p:sp>
        <p:nvSpPr>
          <p:cNvPr id="3" name="Contenidor de text vertical 2"/>
          <p:cNvSpPr>
            <a:spLocks noGrp="1"/>
          </p:cNvSpPr>
          <p:nvPr>
            <p:ph type="body" orient="vert" idx="1"/>
          </p:nvPr>
        </p:nvSpPr>
        <p:spPr/>
        <p:txBody>
          <a:bodyPr vert="eaVert"/>
          <a:lstStyle/>
          <a:p>
            <a:pPr lvl="0"/>
            <a:r>
              <a:rPr lang="ca-ES" smtClean="0"/>
              <a:t>Feu clic aquí per editar els estils de text</a:t>
            </a:r>
          </a:p>
          <a:p>
            <a:pPr lvl="1"/>
            <a:r>
              <a:rPr lang="ca-ES" smtClean="0"/>
              <a:t>Segon nivell</a:t>
            </a:r>
          </a:p>
          <a:p>
            <a:pPr lvl="2"/>
            <a:r>
              <a:rPr lang="ca-ES" smtClean="0"/>
              <a:t>Tercer nivell</a:t>
            </a:r>
          </a:p>
          <a:p>
            <a:pPr lvl="3"/>
            <a:r>
              <a:rPr lang="ca-ES" smtClean="0"/>
              <a:t>Quart nivell</a:t>
            </a:r>
          </a:p>
          <a:p>
            <a:pPr lvl="4"/>
            <a:r>
              <a:rPr lang="ca-ES" smtClean="0"/>
              <a:t>Cinquè nivell</a:t>
            </a:r>
            <a:endParaRPr lang="ca-ES"/>
          </a:p>
        </p:txBody>
      </p:sp>
      <p:sp>
        <p:nvSpPr>
          <p:cNvPr id="4" name="Rectangle 4"/>
          <p:cNvSpPr>
            <a:spLocks noGrp="1" noChangeArrowheads="1"/>
          </p:cNvSpPr>
          <p:nvPr>
            <p:ph type="dt" sz="half" idx="10"/>
          </p:nvPr>
        </p:nvSpPr>
        <p:spPr>
          <a:ln/>
        </p:spPr>
        <p:txBody>
          <a:bodyPr/>
          <a:lstStyle>
            <a:lvl1pPr>
              <a:defRPr/>
            </a:lvl1pPr>
          </a:lstStyle>
          <a:p>
            <a:pPr>
              <a:defRPr/>
            </a:pPr>
            <a:endParaRPr lang="ca-ES"/>
          </a:p>
        </p:txBody>
      </p:sp>
      <p:sp>
        <p:nvSpPr>
          <p:cNvPr id="5" name="Rectangle 5"/>
          <p:cNvSpPr>
            <a:spLocks noGrp="1" noChangeArrowheads="1"/>
          </p:cNvSpPr>
          <p:nvPr>
            <p:ph type="ftr" sz="quarter" idx="11"/>
          </p:nvPr>
        </p:nvSpPr>
        <p:spPr>
          <a:ln/>
        </p:spPr>
        <p:txBody>
          <a:bodyPr/>
          <a:lstStyle>
            <a:lvl1pPr>
              <a:defRPr/>
            </a:lvl1pPr>
          </a:lstStyle>
          <a:p>
            <a:pPr>
              <a:defRPr/>
            </a:pPr>
            <a:endParaRPr lang="ca-ES"/>
          </a:p>
        </p:txBody>
      </p:sp>
      <p:sp>
        <p:nvSpPr>
          <p:cNvPr id="6" name="Rectangle 6"/>
          <p:cNvSpPr>
            <a:spLocks noGrp="1" noChangeArrowheads="1"/>
          </p:cNvSpPr>
          <p:nvPr>
            <p:ph type="sldNum" sz="quarter" idx="12"/>
          </p:nvPr>
        </p:nvSpPr>
        <p:spPr>
          <a:ln/>
        </p:spPr>
        <p:txBody>
          <a:bodyPr/>
          <a:lstStyle>
            <a:lvl1pPr>
              <a:defRPr/>
            </a:lvl1pPr>
          </a:lstStyle>
          <a:p>
            <a:pPr>
              <a:defRPr/>
            </a:pPr>
            <a:fld id="{D049F9D7-10E9-42ED-A9D6-69DC4539CAF1}"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ol vertical i text">
    <p:spTree>
      <p:nvGrpSpPr>
        <p:cNvPr id="1" name=""/>
        <p:cNvGrpSpPr/>
        <p:nvPr/>
      </p:nvGrpSpPr>
      <p:grpSpPr>
        <a:xfrm>
          <a:off x="0" y="0"/>
          <a:ext cx="0" cy="0"/>
          <a:chOff x="0" y="0"/>
          <a:chExt cx="0" cy="0"/>
        </a:xfrm>
      </p:grpSpPr>
      <p:sp>
        <p:nvSpPr>
          <p:cNvPr id="2" name="Títol vertical 1"/>
          <p:cNvSpPr>
            <a:spLocks noGrp="1"/>
          </p:cNvSpPr>
          <p:nvPr>
            <p:ph type="title" orient="vert"/>
          </p:nvPr>
        </p:nvSpPr>
        <p:spPr>
          <a:xfrm>
            <a:off x="21574125" y="3806825"/>
            <a:ext cx="6434138" cy="34245550"/>
          </a:xfrm>
        </p:spPr>
        <p:txBody>
          <a:bodyPr vert="eaVert"/>
          <a:lstStyle/>
          <a:p>
            <a:r>
              <a:rPr lang="ca-ES" smtClean="0"/>
              <a:t>Feu clic aquí per editar l'estil</a:t>
            </a:r>
            <a:endParaRPr lang="ca-ES"/>
          </a:p>
        </p:txBody>
      </p:sp>
      <p:sp>
        <p:nvSpPr>
          <p:cNvPr id="3" name="Contenidor de text vertical 2"/>
          <p:cNvSpPr>
            <a:spLocks noGrp="1"/>
          </p:cNvSpPr>
          <p:nvPr>
            <p:ph type="body" orient="vert" idx="1"/>
          </p:nvPr>
        </p:nvSpPr>
        <p:spPr>
          <a:xfrm>
            <a:off x="2271713" y="3806825"/>
            <a:ext cx="19150012" cy="34245550"/>
          </a:xfrm>
        </p:spPr>
        <p:txBody>
          <a:bodyPr vert="eaVert"/>
          <a:lstStyle/>
          <a:p>
            <a:pPr lvl="0"/>
            <a:r>
              <a:rPr lang="ca-ES" smtClean="0"/>
              <a:t>Feu clic aquí per editar els estils de text</a:t>
            </a:r>
          </a:p>
          <a:p>
            <a:pPr lvl="1"/>
            <a:r>
              <a:rPr lang="ca-ES" smtClean="0"/>
              <a:t>Segon nivell</a:t>
            </a:r>
          </a:p>
          <a:p>
            <a:pPr lvl="2"/>
            <a:r>
              <a:rPr lang="ca-ES" smtClean="0"/>
              <a:t>Tercer nivell</a:t>
            </a:r>
          </a:p>
          <a:p>
            <a:pPr lvl="3"/>
            <a:r>
              <a:rPr lang="ca-ES" smtClean="0"/>
              <a:t>Quart nivell</a:t>
            </a:r>
          </a:p>
          <a:p>
            <a:pPr lvl="4"/>
            <a:r>
              <a:rPr lang="ca-ES" smtClean="0"/>
              <a:t>Cinquè nivell</a:t>
            </a:r>
            <a:endParaRPr lang="ca-ES"/>
          </a:p>
        </p:txBody>
      </p:sp>
      <p:sp>
        <p:nvSpPr>
          <p:cNvPr id="4" name="Rectangle 4"/>
          <p:cNvSpPr>
            <a:spLocks noGrp="1" noChangeArrowheads="1"/>
          </p:cNvSpPr>
          <p:nvPr>
            <p:ph type="dt" sz="half" idx="10"/>
          </p:nvPr>
        </p:nvSpPr>
        <p:spPr>
          <a:ln/>
        </p:spPr>
        <p:txBody>
          <a:bodyPr/>
          <a:lstStyle>
            <a:lvl1pPr>
              <a:defRPr/>
            </a:lvl1pPr>
          </a:lstStyle>
          <a:p>
            <a:pPr>
              <a:defRPr/>
            </a:pPr>
            <a:endParaRPr lang="ca-ES"/>
          </a:p>
        </p:txBody>
      </p:sp>
      <p:sp>
        <p:nvSpPr>
          <p:cNvPr id="5" name="Rectangle 5"/>
          <p:cNvSpPr>
            <a:spLocks noGrp="1" noChangeArrowheads="1"/>
          </p:cNvSpPr>
          <p:nvPr>
            <p:ph type="ftr" sz="quarter" idx="11"/>
          </p:nvPr>
        </p:nvSpPr>
        <p:spPr>
          <a:ln/>
        </p:spPr>
        <p:txBody>
          <a:bodyPr/>
          <a:lstStyle>
            <a:lvl1pPr>
              <a:defRPr/>
            </a:lvl1pPr>
          </a:lstStyle>
          <a:p>
            <a:pPr>
              <a:defRPr/>
            </a:pPr>
            <a:endParaRPr lang="ca-ES"/>
          </a:p>
        </p:txBody>
      </p:sp>
      <p:sp>
        <p:nvSpPr>
          <p:cNvPr id="6" name="Rectangle 6"/>
          <p:cNvSpPr>
            <a:spLocks noGrp="1" noChangeArrowheads="1"/>
          </p:cNvSpPr>
          <p:nvPr>
            <p:ph type="sldNum" sz="quarter" idx="12"/>
          </p:nvPr>
        </p:nvSpPr>
        <p:spPr>
          <a:ln/>
        </p:spPr>
        <p:txBody>
          <a:bodyPr/>
          <a:lstStyle>
            <a:lvl1pPr>
              <a:defRPr/>
            </a:lvl1pPr>
          </a:lstStyle>
          <a:p>
            <a:pPr>
              <a:defRPr/>
            </a:pPr>
            <a:fld id="{62258679-A44F-4752-B09A-A18C91B877E5}"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ol i objectes">
    <p:spTree>
      <p:nvGrpSpPr>
        <p:cNvPr id="1" name=""/>
        <p:cNvGrpSpPr/>
        <p:nvPr/>
      </p:nvGrpSpPr>
      <p:grpSpPr>
        <a:xfrm>
          <a:off x="0" y="0"/>
          <a:ext cx="0" cy="0"/>
          <a:chOff x="0" y="0"/>
          <a:chExt cx="0" cy="0"/>
        </a:xfrm>
      </p:grpSpPr>
      <p:sp>
        <p:nvSpPr>
          <p:cNvPr id="2" name="Títol 1"/>
          <p:cNvSpPr>
            <a:spLocks noGrp="1"/>
          </p:cNvSpPr>
          <p:nvPr>
            <p:ph type="title"/>
          </p:nvPr>
        </p:nvSpPr>
        <p:spPr/>
        <p:txBody>
          <a:bodyPr/>
          <a:lstStyle/>
          <a:p>
            <a:r>
              <a:rPr lang="ca-ES" smtClean="0"/>
              <a:t>Feu clic aquí per editar l'estil</a:t>
            </a:r>
            <a:endParaRPr lang="ca-ES"/>
          </a:p>
        </p:txBody>
      </p:sp>
      <p:sp>
        <p:nvSpPr>
          <p:cNvPr id="3" name="Contenidor de contingut 2"/>
          <p:cNvSpPr>
            <a:spLocks noGrp="1"/>
          </p:cNvSpPr>
          <p:nvPr>
            <p:ph idx="1"/>
          </p:nvPr>
        </p:nvSpPr>
        <p:spPr/>
        <p:txBody>
          <a:bodyPr/>
          <a:lstStyle/>
          <a:p>
            <a:pPr lvl="0"/>
            <a:r>
              <a:rPr lang="ca-ES" smtClean="0"/>
              <a:t>Feu clic aquí per editar els estils de text</a:t>
            </a:r>
          </a:p>
          <a:p>
            <a:pPr lvl="1"/>
            <a:r>
              <a:rPr lang="ca-ES" smtClean="0"/>
              <a:t>Segon nivell</a:t>
            </a:r>
          </a:p>
          <a:p>
            <a:pPr lvl="2"/>
            <a:r>
              <a:rPr lang="ca-ES" smtClean="0"/>
              <a:t>Tercer nivell</a:t>
            </a:r>
          </a:p>
          <a:p>
            <a:pPr lvl="3"/>
            <a:r>
              <a:rPr lang="ca-ES" smtClean="0"/>
              <a:t>Quart nivell</a:t>
            </a:r>
          </a:p>
          <a:p>
            <a:pPr lvl="4"/>
            <a:r>
              <a:rPr lang="ca-ES" smtClean="0"/>
              <a:t>Cinquè nivell</a:t>
            </a:r>
            <a:endParaRPr lang="ca-ES"/>
          </a:p>
        </p:txBody>
      </p:sp>
      <p:sp>
        <p:nvSpPr>
          <p:cNvPr id="4" name="Rectangle 4"/>
          <p:cNvSpPr>
            <a:spLocks noGrp="1" noChangeArrowheads="1"/>
          </p:cNvSpPr>
          <p:nvPr>
            <p:ph type="dt" sz="half" idx="10"/>
          </p:nvPr>
        </p:nvSpPr>
        <p:spPr>
          <a:ln/>
        </p:spPr>
        <p:txBody>
          <a:bodyPr/>
          <a:lstStyle>
            <a:lvl1pPr>
              <a:defRPr/>
            </a:lvl1pPr>
          </a:lstStyle>
          <a:p>
            <a:pPr>
              <a:defRPr/>
            </a:pPr>
            <a:endParaRPr lang="ca-ES"/>
          </a:p>
        </p:txBody>
      </p:sp>
      <p:sp>
        <p:nvSpPr>
          <p:cNvPr id="5" name="Rectangle 5"/>
          <p:cNvSpPr>
            <a:spLocks noGrp="1" noChangeArrowheads="1"/>
          </p:cNvSpPr>
          <p:nvPr>
            <p:ph type="ftr" sz="quarter" idx="11"/>
          </p:nvPr>
        </p:nvSpPr>
        <p:spPr>
          <a:ln/>
        </p:spPr>
        <p:txBody>
          <a:bodyPr/>
          <a:lstStyle>
            <a:lvl1pPr>
              <a:defRPr/>
            </a:lvl1pPr>
          </a:lstStyle>
          <a:p>
            <a:pPr>
              <a:defRPr/>
            </a:pPr>
            <a:endParaRPr lang="ca-ES"/>
          </a:p>
        </p:txBody>
      </p:sp>
      <p:sp>
        <p:nvSpPr>
          <p:cNvPr id="6" name="Rectangle 6"/>
          <p:cNvSpPr>
            <a:spLocks noGrp="1" noChangeArrowheads="1"/>
          </p:cNvSpPr>
          <p:nvPr>
            <p:ph type="sldNum" sz="quarter" idx="12"/>
          </p:nvPr>
        </p:nvSpPr>
        <p:spPr>
          <a:ln/>
        </p:spPr>
        <p:txBody>
          <a:bodyPr/>
          <a:lstStyle>
            <a:lvl1pPr>
              <a:defRPr/>
            </a:lvl1pPr>
          </a:lstStyle>
          <a:p>
            <a:pPr>
              <a:defRPr/>
            </a:pPr>
            <a:fld id="{45D54912-571C-4FC5-AE99-38316F96F3B7}"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Capçalera de la secció">
    <p:spTree>
      <p:nvGrpSpPr>
        <p:cNvPr id="1" name=""/>
        <p:cNvGrpSpPr/>
        <p:nvPr/>
      </p:nvGrpSpPr>
      <p:grpSpPr>
        <a:xfrm>
          <a:off x="0" y="0"/>
          <a:ext cx="0" cy="0"/>
          <a:chOff x="0" y="0"/>
          <a:chExt cx="0" cy="0"/>
        </a:xfrm>
      </p:grpSpPr>
      <p:sp>
        <p:nvSpPr>
          <p:cNvPr id="2" name="Títol 1"/>
          <p:cNvSpPr>
            <a:spLocks noGrp="1"/>
          </p:cNvSpPr>
          <p:nvPr>
            <p:ph type="title"/>
          </p:nvPr>
        </p:nvSpPr>
        <p:spPr>
          <a:xfrm>
            <a:off x="2392363" y="27508200"/>
            <a:ext cx="25738137" cy="8502650"/>
          </a:xfrm>
        </p:spPr>
        <p:txBody>
          <a:bodyPr anchor="t"/>
          <a:lstStyle>
            <a:lvl1pPr algn="l">
              <a:defRPr sz="4000" b="1" cap="all"/>
            </a:lvl1pPr>
          </a:lstStyle>
          <a:p>
            <a:r>
              <a:rPr lang="ca-ES" smtClean="0"/>
              <a:t>Feu clic aquí per editar l'estil</a:t>
            </a:r>
            <a:endParaRPr lang="ca-ES"/>
          </a:p>
        </p:txBody>
      </p:sp>
      <p:sp>
        <p:nvSpPr>
          <p:cNvPr id="3" name="Contenidor de text 2"/>
          <p:cNvSpPr>
            <a:spLocks noGrp="1"/>
          </p:cNvSpPr>
          <p:nvPr>
            <p:ph type="body" idx="1"/>
          </p:nvPr>
        </p:nvSpPr>
        <p:spPr>
          <a:xfrm>
            <a:off x="2392363" y="18143538"/>
            <a:ext cx="25738137" cy="9364662"/>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ca-ES" smtClean="0"/>
              <a:t>Feu clic aquí per editar els estils de text</a:t>
            </a:r>
          </a:p>
        </p:txBody>
      </p:sp>
      <p:sp>
        <p:nvSpPr>
          <p:cNvPr id="4" name="Rectangle 4"/>
          <p:cNvSpPr>
            <a:spLocks noGrp="1" noChangeArrowheads="1"/>
          </p:cNvSpPr>
          <p:nvPr>
            <p:ph type="dt" sz="half" idx="10"/>
          </p:nvPr>
        </p:nvSpPr>
        <p:spPr>
          <a:ln/>
        </p:spPr>
        <p:txBody>
          <a:bodyPr/>
          <a:lstStyle>
            <a:lvl1pPr>
              <a:defRPr/>
            </a:lvl1pPr>
          </a:lstStyle>
          <a:p>
            <a:pPr>
              <a:defRPr/>
            </a:pPr>
            <a:endParaRPr lang="ca-ES"/>
          </a:p>
        </p:txBody>
      </p:sp>
      <p:sp>
        <p:nvSpPr>
          <p:cNvPr id="5" name="Rectangle 5"/>
          <p:cNvSpPr>
            <a:spLocks noGrp="1" noChangeArrowheads="1"/>
          </p:cNvSpPr>
          <p:nvPr>
            <p:ph type="ftr" sz="quarter" idx="11"/>
          </p:nvPr>
        </p:nvSpPr>
        <p:spPr>
          <a:ln/>
        </p:spPr>
        <p:txBody>
          <a:bodyPr/>
          <a:lstStyle>
            <a:lvl1pPr>
              <a:defRPr/>
            </a:lvl1pPr>
          </a:lstStyle>
          <a:p>
            <a:pPr>
              <a:defRPr/>
            </a:pPr>
            <a:endParaRPr lang="ca-ES"/>
          </a:p>
        </p:txBody>
      </p:sp>
      <p:sp>
        <p:nvSpPr>
          <p:cNvPr id="6" name="Rectangle 6"/>
          <p:cNvSpPr>
            <a:spLocks noGrp="1" noChangeArrowheads="1"/>
          </p:cNvSpPr>
          <p:nvPr>
            <p:ph type="sldNum" sz="quarter" idx="12"/>
          </p:nvPr>
        </p:nvSpPr>
        <p:spPr>
          <a:ln/>
        </p:spPr>
        <p:txBody>
          <a:bodyPr/>
          <a:lstStyle>
            <a:lvl1pPr>
              <a:defRPr/>
            </a:lvl1pPr>
          </a:lstStyle>
          <a:p>
            <a:pPr>
              <a:defRPr/>
            </a:pPr>
            <a:fld id="{ADA790DB-8E96-4246-BE3E-DC144E96BAAB}"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ctes">
    <p:spTree>
      <p:nvGrpSpPr>
        <p:cNvPr id="1" name=""/>
        <p:cNvGrpSpPr/>
        <p:nvPr/>
      </p:nvGrpSpPr>
      <p:grpSpPr>
        <a:xfrm>
          <a:off x="0" y="0"/>
          <a:ext cx="0" cy="0"/>
          <a:chOff x="0" y="0"/>
          <a:chExt cx="0" cy="0"/>
        </a:xfrm>
      </p:grpSpPr>
      <p:sp>
        <p:nvSpPr>
          <p:cNvPr id="2" name="Títol 1"/>
          <p:cNvSpPr>
            <a:spLocks noGrp="1"/>
          </p:cNvSpPr>
          <p:nvPr>
            <p:ph type="title"/>
          </p:nvPr>
        </p:nvSpPr>
        <p:spPr/>
        <p:txBody>
          <a:bodyPr/>
          <a:lstStyle/>
          <a:p>
            <a:r>
              <a:rPr lang="ca-ES" smtClean="0"/>
              <a:t>Feu clic aquí per editar l'estil</a:t>
            </a:r>
            <a:endParaRPr lang="ca-ES"/>
          </a:p>
        </p:txBody>
      </p:sp>
      <p:sp>
        <p:nvSpPr>
          <p:cNvPr id="3" name="Contenidor de contingut 2"/>
          <p:cNvSpPr>
            <a:spLocks noGrp="1"/>
          </p:cNvSpPr>
          <p:nvPr>
            <p:ph sz="half" idx="1"/>
          </p:nvPr>
        </p:nvSpPr>
        <p:spPr>
          <a:xfrm>
            <a:off x="2271713" y="12366625"/>
            <a:ext cx="12792075" cy="256857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ca-ES" smtClean="0"/>
              <a:t>Feu clic aquí per editar els estils de text</a:t>
            </a:r>
          </a:p>
          <a:p>
            <a:pPr lvl="1"/>
            <a:r>
              <a:rPr lang="ca-ES" smtClean="0"/>
              <a:t>Segon nivell</a:t>
            </a:r>
          </a:p>
          <a:p>
            <a:pPr lvl="2"/>
            <a:r>
              <a:rPr lang="ca-ES" smtClean="0"/>
              <a:t>Tercer nivell</a:t>
            </a:r>
          </a:p>
          <a:p>
            <a:pPr lvl="3"/>
            <a:r>
              <a:rPr lang="ca-ES" smtClean="0"/>
              <a:t>Quart nivell</a:t>
            </a:r>
          </a:p>
          <a:p>
            <a:pPr lvl="4"/>
            <a:r>
              <a:rPr lang="ca-ES" smtClean="0"/>
              <a:t>Cinquè nivell</a:t>
            </a:r>
            <a:endParaRPr lang="ca-ES"/>
          </a:p>
        </p:txBody>
      </p:sp>
      <p:sp>
        <p:nvSpPr>
          <p:cNvPr id="4" name="Contenidor de contingut 3"/>
          <p:cNvSpPr>
            <a:spLocks noGrp="1"/>
          </p:cNvSpPr>
          <p:nvPr>
            <p:ph sz="half" idx="2"/>
          </p:nvPr>
        </p:nvSpPr>
        <p:spPr>
          <a:xfrm>
            <a:off x="15216188" y="12366625"/>
            <a:ext cx="12792075" cy="256857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ca-ES" smtClean="0"/>
              <a:t>Feu clic aquí per editar els estils de text</a:t>
            </a:r>
          </a:p>
          <a:p>
            <a:pPr lvl="1"/>
            <a:r>
              <a:rPr lang="ca-ES" smtClean="0"/>
              <a:t>Segon nivell</a:t>
            </a:r>
          </a:p>
          <a:p>
            <a:pPr lvl="2"/>
            <a:r>
              <a:rPr lang="ca-ES" smtClean="0"/>
              <a:t>Tercer nivell</a:t>
            </a:r>
          </a:p>
          <a:p>
            <a:pPr lvl="3"/>
            <a:r>
              <a:rPr lang="ca-ES" smtClean="0"/>
              <a:t>Quart nivell</a:t>
            </a:r>
          </a:p>
          <a:p>
            <a:pPr lvl="4"/>
            <a:r>
              <a:rPr lang="ca-ES" smtClean="0"/>
              <a:t>Cinquè nivell</a:t>
            </a:r>
            <a:endParaRPr lang="ca-ES"/>
          </a:p>
        </p:txBody>
      </p:sp>
      <p:sp>
        <p:nvSpPr>
          <p:cNvPr id="5" name="Rectangle 4"/>
          <p:cNvSpPr>
            <a:spLocks noGrp="1" noChangeArrowheads="1"/>
          </p:cNvSpPr>
          <p:nvPr>
            <p:ph type="dt" sz="half" idx="10"/>
          </p:nvPr>
        </p:nvSpPr>
        <p:spPr>
          <a:ln/>
        </p:spPr>
        <p:txBody>
          <a:bodyPr/>
          <a:lstStyle>
            <a:lvl1pPr>
              <a:defRPr/>
            </a:lvl1pPr>
          </a:lstStyle>
          <a:p>
            <a:pPr>
              <a:defRPr/>
            </a:pPr>
            <a:endParaRPr lang="ca-ES"/>
          </a:p>
        </p:txBody>
      </p:sp>
      <p:sp>
        <p:nvSpPr>
          <p:cNvPr id="6" name="Rectangle 5"/>
          <p:cNvSpPr>
            <a:spLocks noGrp="1" noChangeArrowheads="1"/>
          </p:cNvSpPr>
          <p:nvPr>
            <p:ph type="ftr" sz="quarter" idx="11"/>
          </p:nvPr>
        </p:nvSpPr>
        <p:spPr>
          <a:ln/>
        </p:spPr>
        <p:txBody>
          <a:bodyPr/>
          <a:lstStyle>
            <a:lvl1pPr>
              <a:defRPr/>
            </a:lvl1pPr>
          </a:lstStyle>
          <a:p>
            <a:pPr>
              <a:defRPr/>
            </a:pPr>
            <a:endParaRPr lang="ca-ES"/>
          </a:p>
        </p:txBody>
      </p:sp>
      <p:sp>
        <p:nvSpPr>
          <p:cNvPr id="7" name="Rectangle 6"/>
          <p:cNvSpPr>
            <a:spLocks noGrp="1" noChangeArrowheads="1"/>
          </p:cNvSpPr>
          <p:nvPr>
            <p:ph type="sldNum" sz="quarter" idx="12"/>
          </p:nvPr>
        </p:nvSpPr>
        <p:spPr>
          <a:ln/>
        </p:spPr>
        <p:txBody>
          <a:bodyPr/>
          <a:lstStyle>
            <a:lvl1pPr>
              <a:defRPr/>
            </a:lvl1pPr>
          </a:lstStyle>
          <a:p>
            <a:pPr>
              <a:defRPr/>
            </a:pPr>
            <a:fld id="{924CC53F-7757-4430-A189-D6D0064F2ECE}"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
    <p:spTree>
      <p:nvGrpSpPr>
        <p:cNvPr id="1" name=""/>
        <p:cNvGrpSpPr/>
        <p:nvPr/>
      </p:nvGrpSpPr>
      <p:grpSpPr>
        <a:xfrm>
          <a:off x="0" y="0"/>
          <a:ext cx="0" cy="0"/>
          <a:chOff x="0" y="0"/>
          <a:chExt cx="0" cy="0"/>
        </a:xfrm>
      </p:grpSpPr>
      <p:sp>
        <p:nvSpPr>
          <p:cNvPr id="2" name="Títol 1"/>
          <p:cNvSpPr>
            <a:spLocks noGrp="1"/>
          </p:cNvSpPr>
          <p:nvPr>
            <p:ph type="title"/>
          </p:nvPr>
        </p:nvSpPr>
        <p:spPr>
          <a:xfrm>
            <a:off x="1514475" y="1714500"/>
            <a:ext cx="27251025" cy="7134225"/>
          </a:xfrm>
        </p:spPr>
        <p:txBody>
          <a:bodyPr/>
          <a:lstStyle>
            <a:lvl1pPr>
              <a:defRPr/>
            </a:lvl1pPr>
          </a:lstStyle>
          <a:p>
            <a:r>
              <a:rPr lang="ca-ES" smtClean="0"/>
              <a:t>Feu clic aquí per editar l'estil</a:t>
            </a:r>
            <a:endParaRPr lang="ca-ES"/>
          </a:p>
        </p:txBody>
      </p:sp>
      <p:sp>
        <p:nvSpPr>
          <p:cNvPr id="3" name="Contenidor de text 2"/>
          <p:cNvSpPr>
            <a:spLocks noGrp="1"/>
          </p:cNvSpPr>
          <p:nvPr>
            <p:ph type="body" idx="1"/>
          </p:nvPr>
        </p:nvSpPr>
        <p:spPr>
          <a:xfrm>
            <a:off x="1514475" y="9582150"/>
            <a:ext cx="13377863" cy="399415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ca-ES" smtClean="0"/>
              <a:t>Feu clic aquí per editar els estils de text</a:t>
            </a:r>
          </a:p>
        </p:txBody>
      </p:sp>
      <p:sp>
        <p:nvSpPr>
          <p:cNvPr id="4" name="Contenidor de contingut 3"/>
          <p:cNvSpPr>
            <a:spLocks noGrp="1"/>
          </p:cNvSpPr>
          <p:nvPr>
            <p:ph sz="half" idx="2"/>
          </p:nvPr>
        </p:nvSpPr>
        <p:spPr>
          <a:xfrm>
            <a:off x="1514475" y="13576300"/>
            <a:ext cx="13377863" cy="2466340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ca-ES" smtClean="0"/>
              <a:t>Feu clic aquí per editar els estils de text</a:t>
            </a:r>
          </a:p>
          <a:p>
            <a:pPr lvl="1"/>
            <a:r>
              <a:rPr lang="ca-ES" smtClean="0"/>
              <a:t>Segon nivell</a:t>
            </a:r>
          </a:p>
          <a:p>
            <a:pPr lvl="2"/>
            <a:r>
              <a:rPr lang="ca-ES" smtClean="0"/>
              <a:t>Tercer nivell</a:t>
            </a:r>
          </a:p>
          <a:p>
            <a:pPr lvl="3"/>
            <a:r>
              <a:rPr lang="ca-ES" smtClean="0"/>
              <a:t>Quart nivell</a:t>
            </a:r>
          </a:p>
          <a:p>
            <a:pPr lvl="4"/>
            <a:r>
              <a:rPr lang="ca-ES" smtClean="0"/>
              <a:t>Cinquè nivell</a:t>
            </a:r>
            <a:endParaRPr lang="ca-ES"/>
          </a:p>
        </p:txBody>
      </p:sp>
      <p:sp>
        <p:nvSpPr>
          <p:cNvPr id="5" name="Contenidor de text 4"/>
          <p:cNvSpPr>
            <a:spLocks noGrp="1"/>
          </p:cNvSpPr>
          <p:nvPr>
            <p:ph type="body" sz="quarter" idx="3"/>
          </p:nvPr>
        </p:nvSpPr>
        <p:spPr>
          <a:xfrm>
            <a:off x="15381288" y="9582150"/>
            <a:ext cx="13384212" cy="399415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ca-ES" smtClean="0"/>
              <a:t>Feu clic aquí per editar els estils de text</a:t>
            </a:r>
          </a:p>
        </p:txBody>
      </p:sp>
      <p:sp>
        <p:nvSpPr>
          <p:cNvPr id="6" name="Contenidor de contingut 5"/>
          <p:cNvSpPr>
            <a:spLocks noGrp="1"/>
          </p:cNvSpPr>
          <p:nvPr>
            <p:ph sz="quarter" idx="4"/>
          </p:nvPr>
        </p:nvSpPr>
        <p:spPr>
          <a:xfrm>
            <a:off x="15381288" y="13576300"/>
            <a:ext cx="13384212" cy="2466340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ca-ES" smtClean="0"/>
              <a:t>Feu clic aquí per editar els estils de text</a:t>
            </a:r>
          </a:p>
          <a:p>
            <a:pPr lvl="1"/>
            <a:r>
              <a:rPr lang="ca-ES" smtClean="0"/>
              <a:t>Segon nivell</a:t>
            </a:r>
          </a:p>
          <a:p>
            <a:pPr lvl="2"/>
            <a:r>
              <a:rPr lang="ca-ES" smtClean="0"/>
              <a:t>Tercer nivell</a:t>
            </a:r>
          </a:p>
          <a:p>
            <a:pPr lvl="3"/>
            <a:r>
              <a:rPr lang="ca-ES" smtClean="0"/>
              <a:t>Quart nivell</a:t>
            </a:r>
          </a:p>
          <a:p>
            <a:pPr lvl="4"/>
            <a:r>
              <a:rPr lang="ca-ES" smtClean="0"/>
              <a:t>Cinquè nivell</a:t>
            </a:r>
            <a:endParaRPr lang="ca-ES"/>
          </a:p>
        </p:txBody>
      </p:sp>
      <p:sp>
        <p:nvSpPr>
          <p:cNvPr id="7" name="Rectangle 4"/>
          <p:cNvSpPr>
            <a:spLocks noGrp="1" noChangeArrowheads="1"/>
          </p:cNvSpPr>
          <p:nvPr>
            <p:ph type="dt" sz="half" idx="10"/>
          </p:nvPr>
        </p:nvSpPr>
        <p:spPr>
          <a:ln/>
        </p:spPr>
        <p:txBody>
          <a:bodyPr/>
          <a:lstStyle>
            <a:lvl1pPr>
              <a:defRPr/>
            </a:lvl1pPr>
          </a:lstStyle>
          <a:p>
            <a:pPr>
              <a:defRPr/>
            </a:pPr>
            <a:endParaRPr lang="ca-ES"/>
          </a:p>
        </p:txBody>
      </p:sp>
      <p:sp>
        <p:nvSpPr>
          <p:cNvPr id="8" name="Rectangle 5"/>
          <p:cNvSpPr>
            <a:spLocks noGrp="1" noChangeArrowheads="1"/>
          </p:cNvSpPr>
          <p:nvPr>
            <p:ph type="ftr" sz="quarter" idx="11"/>
          </p:nvPr>
        </p:nvSpPr>
        <p:spPr>
          <a:ln/>
        </p:spPr>
        <p:txBody>
          <a:bodyPr/>
          <a:lstStyle>
            <a:lvl1pPr>
              <a:defRPr/>
            </a:lvl1pPr>
          </a:lstStyle>
          <a:p>
            <a:pPr>
              <a:defRPr/>
            </a:pPr>
            <a:endParaRPr lang="ca-ES"/>
          </a:p>
        </p:txBody>
      </p:sp>
      <p:sp>
        <p:nvSpPr>
          <p:cNvPr id="9" name="Rectangle 6"/>
          <p:cNvSpPr>
            <a:spLocks noGrp="1" noChangeArrowheads="1"/>
          </p:cNvSpPr>
          <p:nvPr>
            <p:ph type="sldNum" sz="quarter" idx="12"/>
          </p:nvPr>
        </p:nvSpPr>
        <p:spPr>
          <a:ln/>
        </p:spPr>
        <p:txBody>
          <a:bodyPr/>
          <a:lstStyle>
            <a:lvl1pPr>
              <a:defRPr/>
            </a:lvl1pPr>
          </a:lstStyle>
          <a:p>
            <a:pPr>
              <a:defRPr/>
            </a:pPr>
            <a:fld id="{6778C928-8816-4CDF-83D5-4C087394A5A0}"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omés títol">
    <p:spTree>
      <p:nvGrpSpPr>
        <p:cNvPr id="1" name=""/>
        <p:cNvGrpSpPr/>
        <p:nvPr/>
      </p:nvGrpSpPr>
      <p:grpSpPr>
        <a:xfrm>
          <a:off x="0" y="0"/>
          <a:ext cx="0" cy="0"/>
          <a:chOff x="0" y="0"/>
          <a:chExt cx="0" cy="0"/>
        </a:xfrm>
      </p:grpSpPr>
      <p:sp>
        <p:nvSpPr>
          <p:cNvPr id="2" name="Títol 1"/>
          <p:cNvSpPr>
            <a:spLocks noGrp="1"/>
          </p:cNvSpPr>
          <p:nvPr>
            <p:ph type="title"/>
          </p:nvPr>
        </p:nvSpPr>
        <p:spPr/>
        <p:txBody>
          <a:bodyPr/>
          <a:lstStyle/>
          <a:p>
            <a:r>
              <a:rPr lang="ca-ES" smtClean="0"/>
              <a:t>Feu clic aquí per editar l'estil</a:t>
            </a:r>
            <a:endParaRPr lang="ca-ES"/>
          </a:p>
        </p:txBody>
      </p:sp>
      <p:sp>
        <p:nvSpPr>
          <p:cNvPr id="3" name="Rectangle 4"/>
          <p:cNvSpPr>
            <a:spLocks noGrp="1" noChangeArrowheads="1"/>
          </p:cNvSpPr>
          <p:nvPr>
            <p:ph type="dt" sz="half" idx="10"/>
          </p:nvPr>
        </p:nvSpPr>
        <p:spPr>
          <a:ln/>
        </p:spPr>
        <p:txBody>
          <a:bodyPr/>
          <a:lstStyle>
            <a:lvl1pPr>
              <a:defRPr/>
            </a:lvl1pPr>
          </a:lstStyle>
          <a:p>
            <a:pPr>
              <a:defRPr/>
            </a:pPr>
            <a:endParaRPr lang="ca-ES"/>
          </a:p>
        </p:txBody>
      </p:sp>
      <p:sp>
        <p:nvSpPr>
          <p:cNvPr id="4" name="Rectangle 5"/>
          <p:cNvSpPr>
            <a:spLocks noGrp="1" noChangeArrowheads="1"/>
          </p:cNvSpPr>
          <p:nvPr>
            <p:ph type="ftr" sz="quarter" idx="11"/>
          </p:nvPr>
        </p:nvSpPr>
        <p:spPr>
          <a:ln/>
        </p:spPr>
        <p:txBody>
          <a:bodyPr/>
          <a:lstStyle>
            <a:lvl1pPr>
              <a:defRPr/>
            </a:lvl1pPr>
          </a:lstStyle>
          <a:p>
            <a:pPr>
              <a:defRPr/>
            </a:pPr>
            <a:endParaRPr lang="ca-ES"/>
          </a:p>
        </p:txBody>
      </p:sp>
      <p:sp>
        <p:nvSpPr>
          <p:cNvPr id="5" name="Rectangle 6"/>
          <p:cNvSpPr>
            <a:spLocks noGrp="1" noChangeArrowheads="1"/>
          </p:cNvSpPr>
          <p:nvPr>
            <p:ph type="sldNum" sz="quarter" idx="12"/>
          </p:nvPr>
        </p:nvSpPr>
        <p:spPr>
          <a:ln/>
        </p:spPr>
        <p:txBody>
          <a:bodyPr/>
          <a:lstStyle>
            <a:lvl1pPr>
              <a:defRPr/>
            </a:lvl1pPr>
          </a:lstStyle>
          <a:p>
            <a:pPr>
              <a:defRPr/>
            </a:pPr>
            <a:fld id="{D6C5AFBD-48F8-43D0-81C3-CEF35E919CCF}"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ca-ES"/>
          </a:p>
        </p:txBody>
      </p:sp>
      <p:sp>
        <p:nvSpPr>
          <p:cNvPr id="3" name="Rectangle 5"/>
          <p:cNvSpPr>
            <a:spLocks noGrp="1" noChangeArrowheads="1"/>
          </p:cNvSpPr>
          <p:nvPr>
            <p:ph type="ftr" sz="quarter" idx="11"/>
          </p:nvPr>
        </p:nvSpPr>
        <p:spPr>
          <a:ln/>
        </p:spPr>
        <p:txBody>
          <a:bodyPr/>
          <a:lstStyle>
            <a:lvl1pPr>
              <a:defRPr/>
            </a:lvl1pPr>
          </a:lstStyle>
          <a:p>
            <a:pPr>
              <a:defRPr/>
            </a:pPr>
            <a:endParaRPr lang="ca-ES"/>
          </a:p>
        </p:txBody>
      </p:sp>
      <p:sp>
        <p:nvSpPr>
          <p:cNvPr id="4" name="Rectangle 6"/>
          <p:cNvSpPr>
            <a:spLocks noGrp="1" noChangeArrowheads="1"/>
          </p:cNvSpPr>
          <p:nvPr>
            <p:ph type="sldNum" sz="quarter" idx="12"/>
          </p:nvPr>
        </p:nvSpPr>
        <p:spPr>
          <a:ln/>
        </p:spPr>
        <p:txBody>
          <a:bodyPr/>
          <a:lstStyle>
            <a:lvl1pPr>
              <a:defRPr/>
            </a:lvl1pPr>
          </a:lstStyle>
          <a:p>
            <a:pPr>
              <a:defRPr/>
            </a:pPr>
            <a:fld id="{6E9A5DF1-1A64-48DD-874C-EB0A36A2172E}"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ingut amb llegenda">
    <p:spTree>
      <p:nvGrpSpPr>
        <p:cNvPr id="1" name=""/>
        <p:cNvGrpSpPr/>
        <p:nvPr/>
      </p:nvGrpSpPr>
      <p:grpSpPr>
        <a:xfrm>
          <a:off x="0" y="0"/>
          <a:ext cx="0" cy="0"/>
          <a:chOff x="0" y="0"/>
          <a:chExt cx="0" cy="0"/>
        </a:xfrm>
      </p:grpSpPr>
      <p:sp>
        <p:nvSpPr>
          <p:cNvPr id="2" name="Títol 1"/>
          <p:cNvSpPr>
            <a:spLocks noGrp="1"/>
          </p:cNvSpPr>
          <p:nvPr>
            <p:ph type="title"/>
          </p:nvPr>
        </p:nvSpPr>
        <p:spPr>
          <a:xfrm>
            <a:off x="1514475" y="1704975"/>
            <a:ext cx="9961563" cy="7253288"/>
          </a:xfrm>
        </p:spPr>
        <p:txBody>
          <a:bodyPr anchor="b"/>
          <a:lstStyle>
            <a:lvl1pPr algn="l">
              <a:defRPr sz="2000" b="1"/>
            </a:lvl1pPr>
          </a:lstStyle>
          <a:p>
            <a:r>
              <a:rPr lang="ca-ES" smtClean="0"/>
              <a:t>Feu clic aquí per editar l'estil</a:t>
            </a:r>
            <a:endParaRPr lang="ca-ES"/>
          </a:p>
        </p:txBody>
      </p:sp>
      <p:sp>
        <p:nvSpPr>
          <p:cNvPr id="3" name="Contenidor de contingut 2"/>
          <p:cNvSpPr>
            <a:spLocks noGrp="1"/>
          </p:cNvSpPr>
          <p:nvPr>
            <p:ph idx="1"/>
          </p:nvPr>
        </p:nvSpPr>
        <p:spPr>
          <a:xfrm>
            <a:off x="11837988" y="1704975"/>
            <a:ext cx="16927512" cy="365347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ca-ES" smtClean="0"/>
              <a:t>Feu clic aquí per editar els estils de text</a:t>
            </a:r>
          </a:p>
          <a:p>
            <a:pPr lvl="1"/>
            <a:r>
              <a:rPr lang="ca-ES" smtClean="0"/>
              <a:t>Segon nivell</a:t>
            </a:r>
          </a:p>
          <a:p>
            <a:pPr lvl="2"/>
            <a:r>
              <a:rPr lang="ca-ES" smtClean="0"/>
              <a:t>Tercer nivell</a:t>
            </a:r>
          </a:p>
          <a:p>
            <a:pPr lvl="3"/>
            <a:r>
              <a:rPr lang="ca-ES" smtClean="0"/>
              <a:t>Quart nivell</a:t>
            </a:r>
          </a:p>
          <a:p>
            <a:pPr lvl="4"/>
            <a:r>
              <a:rPr lang="ca-ES" smtClean="0"/>
              <a:t>Cinquè nivell</a:t>
            </a:r>
            <a:endParaRPr lang="ca-ES"/>
          </a:p>
        </p:txBody>
      </p:sp>
      <p:sp>
        <p:nvSpPr>
          <p:cNvPr id="4" name="Contenidor de text 3"/>
          <p:cNvSpPr>
            <a:spLocks noGrp="1"/>
          </p:cNvSpPr>
          <p:nvPr>
            <p:ph type="body" sz="half" idx="2"/>
          </p:nvPr>
        </p:nvSpPr>
        <p:spPr>
          <a:xfrm>
            <a:off x="1514475" y="8958263"/>
            <a:ext cx="9961563" cy="2928143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ca-ES" smtClean="0"/>
              <a:t>Feu clic aquí per editar els estils de text</a:t>
            </a:r>
          </a:p>
        </p:txBody>
      </p:sp>
      <p:sp>
        <p:nvSpPr>
          <p:cNvPr id="5" name="Rectangle 4"/>
          <p:cNvSpPr>
            <a:spLocks noGrp="1" noChangeArrowheads="1"/>
          </p:cNvSpPr>
          <p:nvPr>
            <p:ph type="dt" sz="half" idx="10"/>
          </p:nvPr>
        </p:nvSpPr>
        <p:spPr>
          <a:ln/>
        </p:spPr>
        <p:txBody>
          <a:bodyPr/>
          <a:lstStyle>
            <a:lvl1pPr>
              <a:defRPr/>
            </a:lvl1pPr>
          </a:lstStyle>
          <a:p>
            <a:pPr>
              <a:defRPr/>
            </a:pPr>
            <a:endParaRPr lang="ca-ES"/>
          </a:p>
        </p:txBody>
      </p:sp>
      <p:sp>
        <p:nvSpPr>
          <p:cNvPr id="6" name="Rectangle 5"/>
          <p:cNvSpPr>
            <a:spLocks noGrp="1" noChangeArrowheads="1"/>
          </p:cNvSpPr>
          <p:nvPr>
            <p:ph type="ftr" sz="quarter" idx="11"/>
          </p:nvPr>
        </p:nvSpPr>
        <p:spPr>
          <a:ln/>
        </p:spPr>
        <p:txBody>
          <a:bodyPr/>
          <a:lstStyle>
            <a:lvl1pPr>
              <a:defRPr/>
            </a:lvl1pPr>
          </a:lstStyle>
          <a:p>
            <a:pPr>
              <a:defRPr/>
            </a:pPr>
            <a:endParaRPr lang="ca-ES"/>
          </a:p>
        </p:txBody>
      </p:sp>
      <p:sp>
        <p:nvSpPr>
          <p:cNvPr id="7" name="Rectangle 6"/>
          <p:cNvSpPr>
            <a:spLocks noGrp="1" noChangeArrowheads="1"/>
          </p:cNvSpPr>
          <p:nvPr>
            <p:ph type="sldNum" sz="quarter" idx="12"/>
          </p:nvPr>
        </p:nvSpPr>
        <p:spPr>
          <a:ln/>
        </p:spPr>
        <p:txBody>
          <a:bodyPr/>
          <a:lstStyle>
            <a:lvl1pPr>
              <a:defRPr/>
            </a:lvl1pPr>
          </a:lstStyle>
          <a:p>
            <a:pPr>
              <a:defRPr/>
            </a:pPr>
            <a:fld id="{C47D29A9-5D7F-4432-9081-54E6420F501E}"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tge amb llegenda">
    <p:spTree>
      <p:nvGrpSpPr>
        <p:cNvPr id="1" name=""/>
        <p:cNvGrpSpPr/>
        <p:nvPr/>
      </p:nvGrpSpPr>
      <p:grpSpPr>
        <a:xfrm>
          <a:off x="0" y="0"/>
          <a:ext cx="0" cy="0"/>
          <a:chOff x="0" y="0"/>
          <a:chExt cx="0" cy="0"/>
        </a:xfrm>
      </p:grpSpPr>
      <p:sp>
        <p:nvSpPr>
          <p:cNvPr id="2" name="Títol 1"/>
          <p:cNvSpPr>
            <a:spLocks noGrp="1"/>
          </p:cNvSpPr>
          <p:nvPr>
            <p:ph type="title"/>
          </p:nvPr>
        </p:nvSpPr>
        <p:spPr>
          <a:xfrm>
            <a:off x="5935663" y="29965650"/>
            <a:ext cx="18167350" cy="3538538"/>
          </a:xfrm>
        </p:spPr>
        <p:txBody>
          <a:bodyPr anchor="b"/>
          <a:lstStyle>
            <a:lvl1pPr algn="l">
              <a:defRPr sz="2000" b="1"/>
            </a:lvl1pPr>
          </a:lstStyle>
          <a:p>
            <a:r>
              <a:rPr lang="ca-ES" smtClean="0"/>
              <a:t>Feu clic aquí per editar l'estil</a:t>
            </a:r>
            <a:endParaRPr lang="ca-ES"/>
          </a:p>
        </p:txBody>
      </p:sp>
      <p:sp>
        <p:nvSpPr>
          <p:cNvPr id="3" name="Contenidor d'imatge 2"/>
          <p:cNvSpPr>
            <a:spLocks noGrp="1"/>
          </p:cNvSpPr>
          <p:nvPr>
            <p:ph type="pic" idx="1"/>
          </p:nvPr>
        </p:nvSpPr>
        <p:spPr>
          <a:xfrm>
            <a:off x="5935663" y="3824288"/>
            <a:ext cx="18167350" cy="256857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ca-ES" noProof="0" smtClean="0"/>
          </a:p>
        </p:txBody>
      </p:sp>
      <p:sp>
        <p:nvSpPr>
          <p:cNvPr id="4" name="Contenidor de text 3"/>
          <p:cNvSpPr>
            <a:spLocks noGrp="1"/>
          </p:cNvSpPr>
          <p:nvPr>
            <p:ph type="body" sz="half" idx="2"/>
          </p:nvPr>
        </p:nvSpPr>
        <p:spPr>
          <a:xfrm>
            <a:off x="5935663" y="33504188"/>
            <a:ext cx="18167350" cy="502285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ca-ES" smtClean="0"/>
              <a:t>Feu clic aquí per editar els estils de text</a:t>
            </a:r>
          </a:p>
        </p:txBody>
      </p:sp>
      <p:sp>
        <p:nvSpPr>
          <p:cNvPr id="5" name="Rectangle 4"/>
          <p:cNvSpPr>
            <a:spLocks noGrp="1" noChangeArrowheads="1"/>
          </p:cNvSpPr>
          <p:nvPr>
            <p:ph type="dt" sz="half" idx="10"/>
          </p:nvPr>
        </p:nvSpPr>
        <p:spPr>
          <a:ln/>
        </p:spPr>
        <p:txBody>
          <a:bodyPr/>
          <a:lstStyle>
            <a:lvl1pPr>
              <a:defRPr/>
            </a:lvl1pPr>
          </a:lstStyle>
          <a:p>
            <a:pPr>
              <a:defRPr/>
            </a:pPr>
            <a:endParaRPr lang="ca-ES"/>
          </a:p>
        </p:txBody>
      </p:sp>
      <p:sp>
        <p:nvSpPr>
          <p:cNvPr id="6" name="Rectangle 5"/>
          <p:cNvSpPr>
            <a:spLocks noGrp="1" noChangeArrowheads="1"/>
          </p:cNvSpPr>
          <p:nvPr>
            <p:ph type="ftr" sz="quarter" idx="11"/>
          </p:nvPr>
        </p:nvSpPr>
        <p:spPr>
          <a:ln/>
        </p:spPr>
        <p:txBody>
          <a:bodyPr/>
          <a:lstStyle>
            <a:lvl1pPr>
              <a:defRPr/>
            </a:lvl1pPr>
          </a:lstStyle>
          <a:p>
            <a:pPr>
              <a:defRPr/>
            </a:pPr>
            <a:endParaRPr lang="ca-ES"/>
          </a:p>
        </p:txBody>
      </p:sp>
      <p:sp>
        <p:nvSpPr>
          <p:cNvPr id="7" name="Rectangle 6"/>
          <p:cNvSpPr>
            <a:spLocks noGrp="1" noChangeArrowheads="1"/>
          </p:cNvSpPr>
          <p:nvPr>
            <p:ph type="sldNum" sz="quarter" idx="12"/>
          </p:nvPr>
        </p:nvSpPr>
        <p:spPr>
          <a:ln/>
        </p:spPr>
        <p:txBody>
          <a:bodyPr/>
          <a:lstStyle>
            <a:lvl1pPr>
              <a:defRPr/>
            </a:lvl1pPr>
          </a:lstStyle>
          <a:p>
            <a:pPr>
              <a:defRPr/>
            </a:pPr>
            <a:fld id="{86E8A5AF-69A8-4AC2-815C-D4DD6641DA39}"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2271713" y="3806825"/>
            <a:ext cx="25736550" cy="7134225"/>
          </a:xfrm>
          <a:prstGeom prst="rect">
            <a:avLst/>
          </a:prstGeom>
          <a:noFill/>
          <a:ln w="9525">
            <a:noFill/>
            <a:miter lim="800000"/>
            <a:headEnd/>
            <a:tailEnd/>
          </a:ln>
        </p:spPr>
        <p:txBody>
          <a:bodyPr vert="horz" wrap="square" lIns="436690" tIns="218344" rIns="436690" bIns="218344"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2271713" y="12366625"/>
            <a:ext cx="25736550" cy="25685750"/>
          </a:xfrm>
          <a:prstGeom prst="rect">
            <a:avLst/>
          </a:prstGeom>
          <a:noFill/>
          <a:ln w="9525">
            <a:noFill/>
            <a:miter lim="800000"/>
            <a:headEnd/>
            <a:tailEnd/>
          </a:ln>
        </p:spPr>
        <p:txBody>
          <a:bodyPr vert="horz" wrap="square" lIns="436690" tIns="218344" rIns="436690" bIns="218344"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2271713" y="39001700"/>
            <a:ext cx="6308725" cy="2857500"/>
          </a:xfrm>
          <a:prstGeom prst="rect">
            <a:avLst/>
          </a:prstGeom>
          <a:noFill/>
          <a:ln w="9525">
            <a:noFill/>
            <a:miter lim="800000"/>
            <a:headEnd/>
            <a:tailEnd/>
          </a:ln>
          <a:effectLst/>
        </p:spPr>
        <p:txBody>
          <a:bodyPr vert="horz" wrap="square" lIns="436690" tIns="218344" rIns="436690" bIns="218344" numCol="1" anchor="t" anchorCtr="0" compatLnSpc="1">
            <a:prstTxWarp prst="textNoShape">
              <a:avLst/>
            </a:prstTxWarp>
          </a:bodyPr>
          <a:lstStyle>
            <a:lvl1pPr eaLnBrk="0" hangingPunct="0">
              <a:defRPr sz="6700">
                <a:latin typeface="Times" charset="0"/>
                <a:cs typeface="+mn-cs"/>
              </a:defRPr>
            </a:lvl1pPr>
          </a:lstStyle>
          <a:p>
            <a:pPr>
              <a:defRPr/>
            </a:pPr>
            <a:endParaRPr lang="ca-ES"/>
          </a:p>
        </p:txBody>
      </p:sp>
      <p:sp>
        <p:nvSpPr>
          <p:cNvPr id="1029" name="Rectangle 5"/>
          <p:cNvSpPr>
            <a:spLocks noGrp="1" noChangeArrowheads="1"/>
          </p:cNvSpPr>
          <p:nvPr>
            <p:ph type="ftr" sz="quarter" idx="3"/>
          </p:nvPr>
        </p:nvSpPr>
        <p:spPr bwMode="auto">
          <a:xfrm>
            <a:off x="10345738" y="39001700"/>
            <a:ext cx="9588500" cy="2857500"/>
          </a:xfrm>
          <a:prstGeom prst="rect">
            <a:avLst/>
          </a:prstGeom>
          <a:noFill/>
          <a:ln w="9525">
            <a:noFill/>
            <a:miter lim="800000"/>
            <a:headEnd/>
            <a:tailEnd/>
          </a:ln>
          <a:effectLst/>
        </p:spPr>
        <p:txBody>
          <a:bodyPr vert="horz" wrap="square" lIns="436690" tIns="218344" rIns="436690" bIns="218344" numCol="1" anchor="t" anchorCtr="0" compatLnSpc="1">
            <a:prstTxWarp prst="textNoShape">
              <a:avLst/>
            </a:prstTxWarp>
          </a:bodyPr>
          <a:lstStyle>
            <a:lvl1pPr algn="ctr" eaLnBrk="0" hangingPunct="0">
              <a:defRPr sz="6700">
                <a:latin typeface="Times" charset="0"/>
                <a:cs typeface="+mn-cs"/>
              </a:defRPr>
            </a:lvl1pPr>
          </a:lstStyle>
          <a:p>
            <a:pPr>
              <a:defRPr/>
            </a:pPr>
            <a:endParaRPr lang="ca-ES"/>
          </a:p>
        </p:txBody>
      </p:sp>
      <p:sp>
        <p:nvSpPr>
          <p:cNvPr id="1030" name="Rectangle 6"/>
          <p:cNvSpPr>
            <a:spLocks noGrp="1" noChangeArrowheads="1"/>
          </p:cNvSpPr>
          <p:nvPr>
            <p:ph type="sldNum" sz="quarter" idx="4"/>
          </p:nvPr>
        </p:nvSpPr>
        <p:spPr bwMode="auto">
          <a:xfrm>
            <a:off x="21699538" y="39001700"/>
            <a:ext cx="6308725" cy="2857500"/>
          </a:xfrm>
          <a:prstGeom prst="rect">
            <a:avLst/>
          </a:prstGeom>
          <a:noFill/>
          <a:ln w="9525">
            <a:noFill/>
            <a:miter lim="800000"/>
            <a:headEnd/>
            <a:tailEnd/>
          </a:ln>
          <a:effectLst/>
        </p:spPr>
        <p:txBody>
          <a:bodyPr vert="horz" wrap="square" lIns="436690" tIns="218344" rIns="436690" bIns="218344" numCol="1" anchor="t" anchorCtr="0" compatLnSpc="1">
            <a:prstTxWarp prst="textNoShape">
              <a:avLst/>
            </a:prstTxWarp>
          </a:bodyPr>
          <a:lstStyle>
            <a:lvl1pPr algn="r" eaLnBrk="0" hangingPunct="0">
              <a:defRPr sz="6700">
                <a:latin typeface="Times" charset="0"/>
                <a:cs typeface="+mn-cs"/>
              </a:defRPr>
            </a:lvl1pPr>
          </a:lstStyle>
          <a:p>
            <a:pPr>
              <a:defRPr/>
            </a:pPr>
            <a:fld id="{736BC064-6EEB-4091-BF23-6D7005E43B7B}"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365625" rtl="0" eaLnBrk="0" fontAlgn="base" hangingPunct="0">
        <a:spcBef>
          <a:spcPct val="0"/>
        </a:spcBef>
        <a:spcAft>
          <a:spcPct val="0"/>
        </a:spcAft>
        <a:defRPr sz="21000">
          <a:solidFill>
            <a:schemeClr val="tx2"/>
          </a:solidFill>
          <a:latin typeface="+mj-lt"/>
          <a:ea typeface="+mj-ea"/>
          <a:cs typeface="+mj-cs"/>
        </a:defRPr>
      </a:lvl1pPr>
      <a:lvl2pPr algn="ctr" defTabSz="4365625" rtl="0" eaLnBrk="0" fontAlgn="base" hangingPunct="0">
        <a:spcBef>
          <a:spcPct val="0"/>
        </a:spcBef>
        <a:spcAft>
          <a:spcPct val="0"/>
        </a:spcAft>
        <a:defRPr sz="21000">
          <a:solidFill>
            <a:schemeClr val="tx2"/>
          </a:solidFill>
          <a:latin typeface="Times" charset="0"/>
        </a:defRPr>
      </a:lvl2pPr>
      <a:lvl3pPr algn="ctr" defTabSz="4365625" rtl="0" eaLnBrk="0" fontAlgn="base" hangingPunct="0">
        <a:spcBef>
          <a:spcPct val="0"/>
        </a:spcBef>
        <a:spcAft>
          <a:spcPct val="0"/>
        </a:spcAft>
        <a:defRPr sz="21000">
          <a:solidFill>
            <a:schemeClr val="tx2"/>
          </a:solidFill>
          <a:latin typeface="Times" charset="0"/>
        </a:defRPr>
      </a:lvl3pPr>
      <a:lvl4pPr algn="ctr" defTabSz="4365625" rtl="0" eaLnBrk="0" fontAlgn="base" hangingPunct="0">
        <a:spcBef>
          <a:spcPct val="0"/>
        </a:spcBef>
        <a:spcAft>
          <a:spcPct val="0"/>
        </a:spcAft>
        <a:defRPr sz="21000">
          <a:solidFill>
            <a:schemeClr val="tx2"/>
          </a:solidFill>
          <a:latin typeface="Times" charset="0"/>
        </a:defRPr>
      </a:lvl4pPr>
      <a:lvl5pPr algn="ctr" defTabSz="4365625" rtl="0" eaLnBrk="0" fontAlgn="base" hangingPunct="0">
        <a:spcBef>
          <a:spcPct val="0"/>
        </a:spcBef>
        <a:spcAft>
          <a:spcPct val="0"/>
        </a:spcAft>
        <a:defRPr sz="21000">
          <a:solidFill>
            <a:schemeClr val="tx2"/>
          </a:solidFill>
          <a:latin typeface="Times" charset="0"/>
        </a:defRPr>
      </a:lvl5pPr>
      <a:lvl6pPr marL="457200" algn="ctr" defTabSz="4365625" rtl="0" fontAlgn="base">
        <a:spcBef>
          <a:spcPct val="0"/>
        </a:spcBef>
        <a:spcAft>
          <a:spcPct val="0"/>
        </a:spcAft>
        <a:defRPr sz="21000">
          <a:solidFill>
            <a:schemeClr val="tx2"/>
          </a:solidFill>
          <a:latin typeface="Times" charset="0"/>
        </a:defRPr>
      </a:lvl6pPr>
      <a:lvl7pPr marL="914400" algn="ctr" defTabSz="4365625" rtl="0" fontAlgn="base">
        <a:spcBef>
          <a:spcPct val="0"/>
        </a:spcBef>
        <a:spcAft>
          <a:spcPct val="0"/>
        </a:spcAft>
        <a:defRPr sz="21000">
          <a:solidFill>
            <a:schemeClr val="tx2"/>
          </a:solidFill>
          <a:latin typeface="Times" charset="0"/>
        </a:defRPr>
      </a:lvl7pPr>
      <a:lvl8pPr marL="1371600" algn="ctr" defTabSz="4365625" rtl="0" fontAlgn="base">
        <a:spcBef>
          <a:spcPct val="0"/>
        </a:spcBef>
        <a:spcAft>
          <a:spcPct val="0"/>
        </a:spcAft>
        <a:defRPr sz="21000">
          <a:solidFill>
            <a:schemeClr val="tx2"/>
          </a:solidFill>
          <a:latin typeface="Times" charset="0"/>
        </a:defRPr>
      </a:lvl8pPr>
      <a:lvl9pPr marL="1828800" algn="ctr" defTabSz="4365625" rtl="0" fontAlgn="base">
        <a:spcBef>
          <a:spcPct val="0"/>
        </a:spcBef>
        <a:spcAft>
          <a:spcPct val="0"/>
        </a:spcAft>
        <a:defRPr sz="21000">
          <a:solidFill>
            <a:schemeClr val="tx2"/>
          </a:solidFill>
          <a:latin typeface="Times" charset="0"/>
        </a:defRPr>
      </a:lvl9pPr>
    </p:titleStyle>
    <p:bodyStyle>
      <a:lvl1pPr marL="1638300" indent="-1638300" algn="l" defTabSz="4365625" rtl="0" eaLnBrk="0" fontAlgn="base" hangingPunct="0">
        <a:spcBef>
          <a:spcPct val="20000"/>
        </a:spcBef>
        <a:spcAft>
          <a:spcPct val="0"/>
        </a:spcAft>
        <a:buChar char="•"/>
        <a:defRPr sz="15300">
          <a:solidFill>
            <a:schemeClr val="tx1"/>
          </a:solidFill>
          <a:latin typeface="+mn-lt"/>
          <a:ea typeface="+mn-ea"/>
          <a:cs typeface="+mn-cs"/>
        </a:defRPr>
      </a:lvl1pPr>
      <a:lvl2pPr marL="3548063" indent="-1365250" algn="l" defTabSz="4365625" rtl="0" eaLnBrk="0" fontAlgn="base" hangingPunct="0">
        <a:spcBef>
          <a:spcPct val="20000"/>
        </a:spcBef>
        <a:spcAft>
          <a:spcPct val="0"/>
        </a:spcAft>
        <a:buChar char="–"/>
        <a:defRPr sz="13400">
          <a:solidFill>
            <a:schemeClr val="tx1"/>
          </a:solidFill>
          <a:latin typeface="+mn-lt"/>
        </a:defRPr>
      </a:lvl2pPr>
      <a:lvl3pPr marL="5457825" indent="-1092200" algn="l" defTabSz="4365625" rtl="0" eaLnBrk="0" fontAlgn="base" hangingPunct="0">
        <a:spcBef>
          <a:spcPct val="20000"/>
        </a:spcBef>
        <a:spcAft>
          <a:spcPct val="0"/>
        </a:spcAft>
        <a:buChar char="•"/>
        <a:defRPr sz="11500">
          <a:solidFill>
            <a:schemeClr val="tx1"/>
          </a:solidFill>
          <a:latin typeface="+mn-lt"/>
        </a:defRPr>
      </a:lvl3pPr>
      <a:lvl4pPr marL="7642225" indent="-1092200" algn="l" defTabSz="4365625" rtl="0" eaLnBrk="0" fontAlgn="base" hangingPunct="0">
        <a:spcBef>
          <a:spcPct val="20000"/>
        </a:spcBef>
        <a:spcAft>
          <a:spcPct val="0"/>
        </a:spcAft>
        <a:buChar char="–"/>
        <a:defRPr sz="9500">
          <a:solidFill>
            <a:schemeClr val="tx1"/>
          </a:solidFill>
          <a:latin typeface="+mn-lt"/>
        </a:defRPr>
      </a:lvl4pPr>
      <a:lvl5pPr marL="9826625" indent="-1092200" algn="l" defTabSz="4365625" rtl="0" eaLnBrk="0" fontAlgn="base" hangingPunct="0">
        <a:spcBef>
          <a:spcPct val="20000"/>
        </a:spcBef>
        <a:spcAft>
          <a:spcPct val="0"/>
        </a:spcAft>
        <a:buChar char="»"/>
        <a:defRPr sz="9500">
          <a:solidFill>
            <a:schemeClr val="tx1"/>
          </a:solidFill>
          <a:latin typeface="+mn-lt"/>
        </a:defRPr>
      </a:lvl5pPr>
      <a:lvl6pPr marL="10283825" indent="-1092200" algn="l" defTabSz="4365625" rtl="0" fontAlgn="base">
        <a:spcBef>
          <a:spcPct val="20000"/>
        </a:spcBef>
        <a:spcAft>
          <a:spcPct val="0"/>
        </a:spcAft>
        <a:buChar char="»"/>
        <a:defRPr sz="9500">
          <a:solidFill>
            <a:schemeClr val="tx1"/>
          </a:solidFill>
          <a:latin typeface="+mn-lt"/>
        </a:defRPr>
      </a:lvl6pPr>
      <a:lvl7pPr marL="10741025" indent="-1092200" algn="l" defTabSz="4365625" rtl="0" fontAlgn="base">
        <a:spcBef>
          <a:spcPct val="20000"/>
        </a:spcBef>
        <a:spcAft>
          <a:spcPct val="0"/>
        </a:spcAft>
        <a:buChar char="»"/>
        <a:defRPr sz="9500">
          <a:solidFill>
            <a:schemeClr val="tx1"/>
          </a:solidFill>
          <a:latin typeface="+mn-lt"/>
        </a:defRPr>
      </a:lvl7pPr>
      <a:lvl8pPr marL="11198225" indent="-1092200" algn="l" defTabSz="4365625" rtl="0" fontAlgn="base">
        <a:spcBef>
          <a:spcPct val="20000"/>
        </a:spcBef>
        <a:spcAft>
          <a:spcPct val="0"/>
        </a:spcAft>
        <a:buChar char="»"/>
        <a:defRPr sz="9500">
          <a:solidFill>
            <a:schemeClr val="tx1"/>
          </a:solidFill>
          <a:latin typeface="+mn-lt"/>
        </a:defRPr>
      </a:lvl8pPr>
      <a:lvl9pPr marL="11655425" indent="-1092200" algn="l" defTabSz="4365625" rtl="0" fontAlgn="base">
        <a:spcBef>
          <a:spcPct val="20000"/>
        </a:spcBef>
        <a:spcAft>
          <a:spcPct val="0"/>
        </a:spcAft>
        <a:buChar char="»"/>
        <a:defRPr sz="9500">
          <a:solidFill>
            <a:schemeClr val="tx1"/>
          </a:solidFill>
          <a:latin typeface="+mn-lt"/>
        </a:defRPr>
      </a:lvl9pPr>
    </p:bodyStyle>
    <p:otherStyle>
      <a:defPPr>
        <a:defRPr lang="ca-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14338" name="Rectangle 10"/>
          <p:cNvSpPr>
            <a:spLocks noChangeArrowheads="1"/>
          </p:cNvSpPr>
          <p:nvPr/>
        </p:nvSpPr>
        <p:spPr bwMode="auto">
          <a:xfrm>
            <a:off x="722313" y="8850313"/>
            <a:ext cx="9367837" cy="1081087"/>
          </a:xfrm>
          <a:prstGeom prst="rect">
            <a:avLst/>
          </a:prstGeom>
          <a:solidFill>
            <a:schemeClr val="accent2"/>
          </a:solidFill>
          <a:ln w="9525">
            <a:noFill/>
            <a:miter lim="800000"/>
            <a:headEnd/>
            <a:tailEnd/>
          </a:ln>
        </p:spPr>
        <p:txBody>
          <a:bodyPr lIns="91522" tIns="45761" rIns="91522" bIns="45761"/>
          <a:lstStyle/>
          <a:p>
            <a:pPr defTabSz="915988" eaLnBrk="0" hangingPunct="0"/>
            <a:endParaRPr lang="en-GB" sz="2400"/>
          </a:p>
        </p:txBody>
      </p:sp>
      <p:sp>
        <p:nvSpPr>
          <p:cNvPr id="14339" name="Rectangle 15"/>
          <p:cNvSpPr>
            <a:spLocks noChangeArrowheads="1"/>
          </p:cNvSpPr>
          <p:nvPr/>
        </p:nvSpPr>
        <p:spPr bwMode="auto">
          <a:xfrm>
            <a:off x="3605213" y="9066213"/>
            <a:ext cx="4037012" cy="549275"/>
          </a:xfrm>
          <a:prstGeom prst="rect">
            <a:avLst/>
          </a:prstGeom>
          <a:noFill/>
          <a:ln w="9525">
            <a:noFill/>
            <a:miter lim="800000"/>
            <a:headEnd/>
            <a:tailEnd/>
          </a:ln>
        </p:spPr>
        <p:txBody>
          <a:bodyPr lIns="0" tIns="0" rIns="0" bIns="0">
            <a:spAutoFit/>
          </a:bodyPr>
          <a:lstStyle/>
          <a:p>
            <a:pPr defTabSz="915988" eaLnBrk="0" hangingPunct="0"/>
            <a:r>
              <a:rPr lang="en-GB" b="1">
                <a:solidFill>
                  <a:srgbClr val="FFFFFF"/>
                </a:solidFill>
              </a:rPr>
              <a:t>Introduction</a:t>
            </a:r>
          </a:p>
        </p:txBody>
      </p:sp>
      <p:sp>
        <p:nvSpPr>
          <p:cNvPr id="14340" name="Rectangle 11"/>
          <p:cNvSpPr>
            <a:spLocks noChangeArrowheads="1"/>
          </p:cNvSpPr>
          <p:nvPr/>
        </p:nvSpPr>
        <p:spPr bwMode="auto">
          <a:xfrm>
            <a:off x="10453688" y="8850313"/>
            <a:ext cx="9367837" cy="1079500"/>
          </a:xfrm>
          <a:prstGeom prst="rect">
            <a:avLst/>
          </a:prstGeom>
          <a:solidFill>
            <a:schemeClr val="accent2"/>
          </a:solidFill>
          <a:ln w="9525">
            <a:noFill/>
            <a:miter lim="800000"/>
            <a:headEnd/>
            <a:tailEnd/>
          </a:ln>
        </p:spPr>
        <p:txBody>
          <a:bodyPr/>
          <a:lstStyle/>
          <a:p>
            <a:pPr eaLnBrk="0" hangingPunct="0"/>
            <a:endParaRPr lang="ca-ES"/>
          </a:p>
        </p:txBody>
      </p:sp>
      <p:sp>
        <p:nvSpPr>
          <p:cNvPr id="14341" name="Rectangle 16"/>
          <p:cNvSpPr>
            <a:spLocks noChangeArrowheads="1"/>
          </p:cNvSpPr>
          <p:nvPr/>
        </p:nvSpPr>
        <p:spPr bwMode="auto">
          <a:xfrm>
            <a:off x="12617450" y="9066213"/>
            <a:ext cx="5243513" cy="549275"/>
          </a:xfrm>
          <a:prstGeom prst="rect">
            <a:avLst/>
          </a:prstGeom>
          <a:noFill/>
          <a:ln w="9525">
            <a:noFill/>
            <a:miter lim="800000"/>
            <a:headEnd/>
            <a:tailEnd/>
          </a:ln>
        </p:spPr>
        <p:txBody>
          <a:bodyPr wrap="none" lIns="0" tIns="0" rIns="0" bIns="0">
            <a:spAutoFit/>
          </a:bodyPr>
          <a:lstStyle/>
          <a:p>
            <a:pPr defTabSz="915988" eaLnBrk="0" hangingPunct="0"/>
            <a:r>
              <a:rPr lang="en-GB" b="1">
                <a:solidFill>
                  <a:srgbClr val="FFFFFF"/>
                </a:solidFill>
              </a:rPr>
              <a:t>Methods &amp; Materials</a:t>
            </a:r>
          </a:p>
        </p:txBody>
      </p:sp>
      <p:sp>
        <p:nvSpPr>
          <p:cNvPr id="14342" name="Rectangle 12"/>
          <p:cNvSpPr>
            <a:spLocks noChangeArrowheads="1"/>
          </p:cNvSpPr>
          <p:nvPr/>
        </p:nvSpPr>
        <p:spPr bwMode="auto">
          <a:xfrm>
            <a:off x="20113625" y="8850313"/>
            <a:ext cx="9367838" cy="1079500"/>
          </a:xfrm>
          <a:prstGeom prst="rect">
            <a:avLst/>
          </a:prstGeom>
          <a:solidFill>
            <a:schemeClr val="accent2"/>
          </a:solidFill>
          <a:ln w="9525">
            <a:noFill/>
            <a:miter lim="800000"/>
            <a:headEnd/>
            <a:tailEnd/>
          </a:ln>
        </p:spPr>
        <p:txBody>
          <a:bodyPr/>
          <a:lstStyle/>
          <a:p>
            <a:pPr eaLnBrk="0" hangingPunct="0"/>
            <a:endParaRPr lang="ca-ES"/>
          </a:p>
        </p:txBody>
      </p:sp>
      <p:sp>
        <p:nvSpPr>
          <p:cNvPr id="14343" name="Rectangle 17"/>
          <p:cNvSpPr>
            <a:spLocks noChangeArrowheads="1"/>
          </p:cNvSpPr>
          <p:nvPr/>
        </p:nvSpPr>
        <p:spPr bwMode="auto">
          <a:xfrm>
            <a:off x="24079200" y="9066213"/>
            <a:ext cx="1892300" cy="549275"/>
          </a:xfrm>
          <a:prstGeom prst="rect">
            <a:avLst/>
          </a:prstGeom>
          <a:noFill/>
          <a:ln w="9525">
            <a:noFill/>
            <a:miter lim="800000"/>
            <a:headEnd/>
            <a:tailEnd/>
          </a:ln>
        </p:spPr>
        <p:txBody>
          <a:bodyPr wrap="none" lIns="0" tIns="0" rIns="0" bIns="0">
            <a:spAutoFit/>
          </a:bodyPr>
          <a:lstStyle/>
          <a:p>
            <a:pPr defTabSz="915988" eaLnBrk="0" hangingPunct="0"/>
            <a:r>
              <a:rPr lang="en-GB" b="1">
                <a:solidFill>
                  <a:srgbClr val="FFFFFF"/>
                </a:solidFill>
              </a:rPr>
              <a:t>Results</a:t>
            </a:r>
            <a:endParaRPr lang="en-GB" sz="2400"/>
          </a:p>
        </p:txBody>
      </p:sp>
      <p:sp>
        <p:nvSpPr>
          <p:cNvPr id="14344" name="Rectangle 13"/>
          <p:cNvSpPr>
            <a:spLocks noChangeArrowheads="1"/>
          </p:cNvSpPr>
          <p:nvPr/>
        </p:nvSpPr>
        <p:spPr bwMode="auto">
          <a:xfrm>
            <a:off x="20113625" y="21259800"/>
            <a:ext cx="9367838" cy="1081088"/>
          </a:xfrm>
          <a:prstGeom prst="rect">
            <a:avLst/>
          </a:prstGeom>
          <a:solidFill>
            <a:schemeClr val="accent2"/>
          </a:solidFill>
          <a:ln w="9525">
            <a:noFill/>
            <a:miter lim="800000"/>
            <a:headEnd/>
            <a:tailEnd/>
          </a:ln>
        </p:spPr>
        <p:txBody>
          <a:bodyPr/>
          <a:lstStyle/>
          <a:p>
            <a:pPr eaLnBrk="0" hangingPunct="0"/>
            <a:endParaRPr lang="ca-ES"/>
          </a:p>
        </p:txBody>
      </p:sp>
      <p:sp>
        <p:nvSpPr>
          <p:cNvPr id="14345" name="Rectangle 18"/>
          <p:cNvSpPr>
            <a:spLocks noChangeArrowheads="1"/>
          </p:cNvSpPr>
          <p:nvPr/>
        </p:nvSpPr>
        <p:spPr bwMode="auto">
          <a:xfrm>
            <a:off x="23348950" y="21464588"/>
            <a:ext cx="3057525" cy="549275"/>
          </a:xfrm>
          <a:prstGeom prst="rect">
            <a:avLst/>
          </a:prstGeom>
          <a:noFill/>
          <a:ln w="9525">
            <a:noFill/>
            <a:miter lim="800000"/>
            <a:headEnd/>
            <a:tailEnd/>
          </a:ln>
        </p:spPr>
        <p:txBody>
          <a:bodyPr wrap="none" lIns="0" tIns="0" rIns="0" bIns="0">
            <a:spAutoFit/>
          </a:bodyPr>
          <a:lstStyle/>
          <a:p>
            <a:pPr defTabSz="915988" eaLnBrk="0" hangingPunct="0"/>
            <a:r>
              <a:rPr lang="en-GB" b="1">
                <a:solidFill>
                  <a:srgbClr val="FFFFFF"/>
                </a:solidFill>
              </a:rPr>
              <a:t>Conclusions</a:t>
            </a:r>
          </a:p>
        </p:txBody>
      </p:sp>
      <p:sp>
        <p:nvSpPr>
          <p:cNvPr id="14346" name="Text Box 31"/>
          <p:cNvSpPr txBox="1">
            <a:spLocks noChangeArrowheads="1"/>
          </p:cNvSpPr>
          <p:nvPr/>
        </p:nvSpPr>
        <p:spPr bwMode="auto">
          <a:xfrm>
            <a:off x="722313" y="10075863"/>
            <a:ext cx="9367837" cy="10536237"/>
          </a:xfrm>
          <a:prstGeom prst="rect">
            <a:avLst/>
          </a:prstGeom>
          <a:noFill/>
          <a:ln w="9525">
            <a:noFill/>
            <a:miter lim="800000"/>
            <a:headEnd/>
            <a:tailEnd/>
          </a:ln>
        </p:spPr>
        <p:txBody>
          <a:bodyPr lIns="91522" tIns="45761" rIns="91522" bIns="45761"/>
          <a:lstStyle/>
          <a:p>
            <a:pPr defTabSz="915988" eaLnBrk="0" hangingPunct="0"/>
            <a:r>
              <a:rPr lang="en-US"/>
              <a:t>The Office of Standards and Interoperability (OFTSI) of the Foundation TicSalut, is working on the need of a vocabulary that allows single representation of the content of clinical documents for its automatic and unequivocally interpretation between systems. This interchange must be   accurately and could be in different languages. The main objective is to facilitate the access to relevant information for clinical decision making.</a:t>
            </a:r>
          </a:p>
          <a:p>
            <a:pPr defTabSz="915988" eaLnBrk="0" hangingPunct="0"/>
            <a:endParaRPr lang="en-GB"/>
          </a:p>
          <a:p>
            <a:pPr defTabSz="915988" eaLnBrk="0" hangingPunct="0"/>
            <a:r>
              <a:rPr lang="en-GB"/>
              <a:t>In order to work the content in this concrete environment and its implementation in the shared medical records system in Catalonia, we have  created subsets of the SNOMED CT terminology. </a:t>
            </a:r>
          </a:p>
        </p:txBody>
      </p:sp>
      <p:sp>
        <p:nvSpPr>
          <p:cNvPr id="14347" name="Text Box 32"/>
          <p:cNvSpPr txBox="1">
            <a:spLocks noChangeArrowheads="1"/>
          </p:cNvSpPr>
          <p:nvPr/>
        </p:nvSpPr>
        <p:spPr bwMode="auto">
          <a:xfrm>
            <a:off x="10526713" y="10075863"/>
            <a:ext cx="9367837" cy="31202312"/>
          </a:xfrm>
          <a:prstGeom prst="rect">
            <a:avLst/>
          </a:prstGeom>
          <a:noFill/>
          <a:ln w="9525">
            <a:noFill/>
            <a:miter lim="800000"/>
            <a:headEnd/>
            <a:tailEnd/>
          </a:ln>
        </p:spPr>
        <p:txBody>
          <a:bodyPr lIns="91522" tIns="45761" rIns="91522" bIns="45761"/>
          <a:lstStyle/>
          <a:p>
            <a:pPr defTabSz="915988" eaLnBrk="0" hangingPunct="0"/>
            <a:r>
              <a:rPr lang="en-US"/>
              <a:t>The method followed consist on work in concrete realms, proposing subsets that will be validated by a group of experts in its domain. </a:t>
            </a:r>
            <a:r>
              <a:rPr lang="en-GB"/>
              <a:t>The main phases of the workflow with its involved actors are: </a:t>
            </a:r>
          </a:p>
          <a:p>
            <a:pPr marL="1200150" lvl="1" indent="-742950" defTabSz="915988" eaLnBrk="0" hangingPunct="0">
              <a:buFont typeface="Times" pitchFamily="18" charset="0"/>
              <a:buAutoNum type="arabicPeriod"/>
            </a:pPr>
            <a:r>
              <a:rPr lang="en-GB"/>
              <a:t>Analysis of requirements (all the roles). </a:t>
            </a:r>
          </a:p>
          <a:p>
            <a:pPr marL="1200150" lvl="1" indent="-742950" defTabSz="915988" eaLnBrk="0" hangingPunct="0">
              <a:buFont typeface="Times" pitchFamily="18" charset="0"/>
              <a:buAutoNum type="arabicPeriod"/>
            </a:pPr>
            <a:r>
              <a:rPr lang="en-GB"/>
              <a:t>Identification of the axis of the subset in SNOMED CT (Technician of terminology).</a:t>
            </a:r>
          </a:p>
          <a:p>
            <a:pPr marL="1200150" lvl="1" indent="-742950" defTabSz="915988" eaLnBrk="0" hangingPunct="0">
              <a:buFont typeface="Times" pitchFamily="18" charset="0"/>
              <a:buAutoNum type="arabicPeriod"/>
            </a:pPr>
            <a:r>
              <a:rPr lang="en-GB"/>
              <a:t>Proposal of the members of the subset (Technician of terminology).</a:t>
            </a:r>
          </a:p>
          <a:p>
            <a:pPr marL="1200150" lvl="1" indent="-742950" defTabSz="915988" eaLnBrk="0" hangingPunct="0">
              <a:buFont typeface="Times" pitchFamily="18" charset="0"/>
              <a:buAutoNum type="arabicPeriod"/>
            </a:pPr>
            <a:r>
              <a:rPr lang="en-GB"/>
              <a:t>Validation of these components (Team of clinical documentalists).</a:t>
            </a:r>
          </a:p>
          <a:p>
            <a:pPr marL="1200150" lvl="1" indent="-742950" defTabSz="915988" eaLnBrk="0" hangingPunct="0">
              <a:buFont typeface="Times" pitchFamily="18" charset="0"/>
              <a:buAutoNum type="arabicPeriod"/>
            </a:pPr>
            <a:r>
              <a:rPr lang="en-GB"/>
              <a:t>Clinical validation (Team of experts in the subset domain).</a:t>
            </a:r>
          </a:p>
          <a:p>
            <a:pPr marL="1200150" lvl="1" indent="-742950" defTabSz="915988" eaLnBrk="0" hangingPunct="0">
              <a:buFont typeface="Times" pitchFamily="18" charset="0"/>
              <a:buAutoNum type="arabicPeriod"/>
            </a:pPr>
            <a:r>
              <a:rPr lang="en-GB"/>
              <a:t>Publication (Technician of terminology). </a:t>
            </a:r>
          </a:p>
          <a:p>
            <a:pPr marL="1200150" lvl="1" indent="-742950" defTabSz="915988" eaLnBrk="0" hangingPunct="0">
              <a:buFont typeface="Times" pitchFamily="18" charset="0"/>
              <a:buAutoNum type="arabicPeriod"/>
            </a:pPr>
            <a:r>
              <a:rPr lang="en-GB"/>
              <a:t>Maintenance (Final user)</a:t>
            </a:r>
          </a:p>
          <a:p>
            <a:pPr marL="1200150" lvl="1" indent="-742950" defTabSz="915988" eaLnBrk="0" hangingPunct="0">
              <a:buFont typeface="Times" pitchFamily="18" charset="0"/>
              <a:buAutoNum type="arabicPeriod"/>
            </a:pPr>
            <a:r>
              <a:rPr lang="en-GB"/>
              <a:t>Use (healthcare professionals). </a:t>
            </a:r>
          </a:p>
          <a:p>
            <a:pPr defTabSz="915988" eaLnBrk="0" hangingPunct="0"/>
            <a:endParaRPr lang="en-GB"/>
          </a:p>
          <a:p>
            <a:pPr defTabSz="915988" eaLnBrk="0" hangingPunct="0"/>
            <a:r>
              <a:rPr lang="en-GB"/>
              <a:t>The complete flow could be seen in the methodology presented below:</a:t>
            </a:r>
          </a:p>
          <a:p>
            <a:pPr defTabSz="915988" eaLnBrk="0" hangingPunct="0"/>
            <a:endParaRPr lang="en-GB"/>
          </a:p>
          <a:p>
            <a:pPr defTabSz="915988" eaLnBrk="0" hangingPunct="0"/>
            <a:endParaRPr lang="en-GB"/>
          </a:p>
          <a:p>
            <a:pPr defTabSz="915988" eaLnBrk="0" hangingPunct="0"/>
            <a:endParaRPr lang="en-GB"/>
          </a:p>
          <a:p>
            <a:pPr defTabSz="915988" eaLnBrk="0" hangingPunct="0"/>
            <a:endParaRPr lang="en-GB"/>
          </a:p>
          <a:p>
            <a:pPr defTabSz="915988" eaLnBrk="0" hangingPunct="0"/>
            <a:endParaRPr lang="en-GB"/>
          </a:p>
          <a:p>
            <a:pPr defTabSz="915988" eaLnBrk="0" hangingPunct="0"/>
            <a:endParaRPr lang="en-GB"/>
          </a:p>
          <a:p>
            <a:pPr defTabSz="915988" eaLnBrk="0" hangingPunct="0"/>
            <a:endParaRPr lang="en-GB"/>
          </a:p>
          <a:p>
            <a:pPr defTabSz="915988" eaLnBrk="0" hangingPunct="0"/>
            <a:endParaRPr lang="en-GB"/>
          </a:p>
          <a:p>
            <a:pPr defTabSz="915988" eaLnBrk="0" hangingPunct="0"/>
            <a:endParaRPr lang="en-GB"/>
          </a:p>
          <a:p>
            <a:pPr defTabSz="915988" eaLnBrk="0" hangingPunct="0"/>
            <a:endParaRPr lang="en-GB"/>
          </a:p>
          <a:p>
            <a:pPr defTabSz="915988" eaLnBrk="0" hangingPunct="0"/>
            <a:endParaRPr lang="en-GB"/>
          </a:p>
          <a:p>
            <a:pPr defTabSz="915988" eaLnBrk="0" hangingPunct="0"/>
            <a:endParaRPr lang="en-GB"/>
          </a:p>
          <a:p>
            <a:pPr defTabSz="915988" eaLnBrk="0" hangingPunct="0"/>
            <a:endParaRPr lang="en-GB"/>
          </a:p>
          <a:p>
            <a:pPr defTabSz="915988" eaLnBrk="0" hangingPunct="0"/>
            <a:endParaRPr lang="en-GB"/>
          </a:p>
          <a:p>
            <a:pPr defTabSz="915988" eaLnBrk="0" hangingPunct="0"/>
            <a:endParaRPr lang="en-GB"/>
          </a:p>
          <a:p>
            <a:pPr defTabSz="915988" eaLnBrk="0" hangingPunct="0"/>
            <a:endParaRPr lang="en-GB"/>
          </a:p>
          <a:p>
            <a:pPr defTabSz="915988" eaLnBrk="0" hangingPunct="0"/>
            <a:endParaRPr lang="en-GB"/>
          </a:p>
          <a:p>
            <a:pPr defTabSz="915988" eaLnBrk="0" hangingPunct="0"/>
            <a:endParaRPr lang="en-GB"/>
          </a:p>
          <a:p>
            <a:pPr defTabSz="915988" eaLnBrk="0" hangingPunct="0"/>
            <a:endParaRPr lang="en-GB"/>
          </a:p>
          <a:p>
            <a:pPr defTabSz="915988" eaLnBrk="0" hangingPunct="0"/>
            <a:endParaRPr lang="en-GB"/>
          </a:p>
          <a:p>
            <a:pPr defTabSz="915988" eaLnBrk="0" hangingPunct="0"/>
            <a:endParaRPr lang="en-GB"/>
          </a:p>
          <a:p>
            <a:pPr defTabSz="915988" eaLnBrk="0" hangingPunct="0"/>
            <a:endParaRPr lang="en-GB"/>
          </a:p>
          <a:p>
            <a:pPr defTabSz="915988" eaLnBrk="0" hangingPunct="0"/>
            <a:r>
              <a:rPr lang="en-US"/>
              <a:t>We can see in the diagram that it considers the creation of cross references sets, as an often necessary part in the subset creation. The use of mapping between SNOMED CT and local classifications allows us to use SNOMED CT as a reference terminology, reducing the impact of its adoption in the information systems. </a:t>
            </a:r>
            <a:endParaRPr lang="en-GB"/>
          </a:p>
        </p:txBody>
      </p:sp>
      <p:sp>
        <p:nvSpPr>
          <p:cNvPr id="14348" name="Text Box 33"/>
          <p:cNvSpPr txBox="1">
            <a:spLocks noChangeArrowheads="1"/>
          </p:cNvSpPr>
          <p:nvPr/>
        </p:nvSpPr>
        <p:spPr bwMode="auto">
          <a:xfrm>
            <a:off x="20113625" y="10075863"/>
            <a:ext cx="9367838" cy="10536237"/>
          </a:xfrm>
          <a:prstGeom prst="rect">
            <a:avLst/>
          </a:prstGeom>
          <a:noFill/>
          <a:ln w="9525">
            <a:noFill/>
            <a:miter lim="800000"/>
            <a:headEnd/>
            <a:tailEnd/>
          </a:ln>
        </p:spPr>
        <p:txBody>
          <a:bodyPr lIns="91522" tIns="45761" rIns="91522" bIns="45761"/>
          <a:lstStyle/>
          <a:p>
            <a:pPr indent="-457200" defTabSz="915988" eaLnBrk="0" hangingPunct="0">
              <a:lnSpc>
                <a:spcPct val="95000"/>
              </a:lnSpc>
              <a:spcBef>
                <a:spcPct val="25000"/>
              </a:spcBef>
              <a:spcAft>
                <a:spcPct val="25000"/>
              </a:spcAft>
            </a:pPr>
            <a:r>
              <a:rPr lang="en-GB"/>
              <a:t>Following the methodology previously presented,  we have created subsets for pathology and immunizations realms. </a:t>
            </a:r>
          </a:p>
          <a:p>
            <a:pPr indent="-457200" defTabSz="915988" eaLnBrk="0" hangingPunct="0">
              <a:lnSpc>
                <a:spcPct val="95000"/>
              </a:lnSpc>
              <a:spcBef>
                <a:spcPct val="25000"/>
              </a:spcBef>
              <a:spcAft>
                <a:spcPct val="25000"/>
              </a:spcAft>
            </a:pPr>
            <a:r>
              <a:rPr lang="en-US"/>
              <a:t>Anatomic Pathology subset (AP subset) contains more than 71,000 concepts and it will be incremented in 900 more soon. We have also defined a micro glossary of 3,900 concepts. It could be seen as a subset of the AP subset, and works as a list of common terms.</a:t>
            </a:r>
          </a:p>
          <a:p>
            <a:pPr indent="-457200" defTabSz="915988" eaLnBrk="0" hangingPunct="0">
              <a:lnSpc>
                <a:spcPct val="95000"/>
              </a:lnSpc>
              <a:spcBef>
                <a:spcPct val="25000"/>
              </a:spcBef>
              <a:spcAft>
                <a:spcPct val="25000"/>
              </a:spcAft>
            </a:pPr>
            <a:r>
              <a:rPr lang="en-US"/>
              <a:t>The initial Immunizations subset we have created contains over 40 concepts of the substances axis.</a:t>
            </a:r>
          </a:p>
          <a:p>
            <a:pPr indent="-457200" defTabSz="915988" eaLnBrk="0" hangingPunct="0">
              <a:lnSpc>
                <a:spcPct val="95000"/>
              </a:lnSpc>
              <a:spcBef>
                <a:spcPct val="25000"/>
              </a:spcBef>
              <a:spcAft>
                <a:spcPct val="25000"/>
              </a:spcAft>
            </a:pPr>
            <a:r>
              <a:rPr lang="en-US"/>
              <a:t>Other domains we are working on are allergies and surgical procedures, but these subsets are not finished yet.</a:t>
            </a:r>
          </a:p>
        </p:txBody>
      </p:sp>
      <p:sp>
        <p:nvSpPr>
          <p:cNvPr id="14349" name="Text Box 36"/>
          <p:cNvSpPr txBox="1">
            <a:spLocks noChangeArrowheads="1"/>
          </p:cNvSpPr>
          <p:nvPr/>
        </p:nvSpPr>
        <p:spPr bwMode="auto">
          <a:xfrm>
            <a:off x="20113625" y="22977475"/>
            <a:ext cx="9367838" cy="15852775"/>
          </a:xfrm>
          <a:prstGeom prst="rect">
            <a:avLst/>
          </a:prstGeom>
          <a:noFill/>
          <a:ln w="9525">
            <a:noFill/>
            <a:miter lim="800000"/>
            <a:headEnd/>
            <a:tailEnd/>
          </a:ln>
        </p:spPr>
        <p:txBody>
          <a:bodyPr lIns="91522" tIns="45761" rIns="91522" bIns="45761"/>
          <a:lstStyle/>
          <a:p>
            <a:pPr indent="-288925" defTabSz="915988" eaLnBrk="0" hangingPunct="0">
              <a:spcBef>
                <a:spcPct val="50000"/>
              </a:spcBef>
            </a:pPr>
            <a:r>
              <a:rPr lang="en-US"/>
              <a:t>We have learned that to take the advantages of SNOMED CT and use it correctly, is necessary adapt it to the local needs. The strategy based on the creation of subsets is the most effective way to implant SNOMED CT but is not enough. The standard is  quite flexible, and we can take this characteristic to solve the concrete requirements of each case of use. SNOMED CT has mechanisms to adapt it, like the possibility to translate it or to define extensions of its content.</a:t>
            </a:r>
          </a:p>
          <a:p>
            <a:pPr indent="-288925" defTabSz="915988" eaLnBrk="0" hangingPunct="0">
              <a:spcBef>
                <a:spcPct val="50000"/>
              </a:spcBef>
            </a:pPr>
            <a:r>
              <a:rPr lang="en-US"/>
              <a:t>In Catalonia, the creation of subsets had included the translation of the terms into the regional language and the creation of concepts. All these new components are in the Catalan national extension, which we manage in line with our National Release Center.</a:t>
            </a:r>
          </a:p>
          <a:p>
            <a:pPr indent="-288925" defTabSz="915988" eaLnBrk="0" hangingPunct="0">
              <a:spcBef>
                <a:spcPct val="50000"/>
              </a:spcBef>
            </a:pPr>
            <a:r>
              <a:rPr lang="en-US"/>
              <a:t>The methodology used in these process  has been created by OFTSI to obtain a common way to create subsets of SNOMED CT. We have verified that this diagram allows to plan process of creating subsets in a more easy and effective way.</a:t>
            </a:r>
          </a:p>
          <a:p>
            <a:pPr indent="-288925" defTabSz="915988" eaLnBrk="0" hangingPunct="0">
              <a:spcBef>
                <a:spcPct val="50000"/>
              </a:spcBef>
            </a:pPr>
            <a:endParaRPr lang="en-US"/>
          </a:p>
          <a:p>
            <a:pPr indent="-288925" defTabSz="915988" eaLnBrk="0" hangingPunct="0">
              <a:spcBef>
                <a:spcPct val="50000"/>
              </a:spcBef>
            </a:pPr>
            <a:endParaRPr lang="en-US"/>
          </a:p>
          <a:p>
            <a:pPr indent="-288925" defTabSz="915988" eaLnBrk="0" hangingPunct="0">
              <a:spcBef>
                <a:spcPct val="50000"/>
              </a:spcBef>
            </a:pPr>
            <a:endParaRPr lang="en-US"/>
          </a:p>
        </p:txBody>
      </p:sp>
      <p:grpSp>
        <p:nvGrpSpPr>
          <p:cNvPr id="14350" name="Group 45"/>
          <p:cNvGrpSpPr>
            <a:grpSpLocks/>
          </p:cNvGrpSpPr>
          <p:nvPr/>
        </p:nvGrpSpPr>
        <p:grpSpPr bwMode="auto">
          <a:xfrm>
            <a:off x="10453688" y="24068088"/>
            <a:ext cx="9367837" cy="11233150"/>
            <a:chOff x="12480" y="13104"/>
            <a:chExt cx="6528" cy="4560"/>
          </a:xfrm>
        </p:grpSpPr>
        <p:sp>
          <p:nvSpPr>
            <p:cNvPr id="14361" name="Text Box 46"/>
            <p:cNvSpPr txBox="1">
              <a:spLocks noChangeArrowheads="1"/>
            </p:cNvSpPr>
            <p:nvPr/>
          </p:nvSpPr>
          <p:spPr bwMode="auto">
            <a:xfrm>
              <a:off x="12534" y="13138"/>
              <a:ext cx="6373" cy="221"/>
            </a:xfrm>
            <a:prstGeom prst="rect">
              <a:avLst/>
            </a:prstGeom>
            <a:noFill/>
            <a:ln w="9525">
              <a:noFill/>
              <a:miter lim="800000"/>
              <a:headEnd/>
              <a:tailEnd/>
            </a:ln>
          </p:spPr>
          <p:txBody>
            <a:bodyPr lIns="91522" tIns="45761" rIns="91522" bIns="45761">
              <a:spAutoFit/>
            </a:bodyPr>
            <a:lstStyle/>
            <a:p>
              <a:pPr marL="500063" indent="-461963" defTabSz="915988" eaLnBrk="0" hangingPunct="0"/>
              <a:endParaRPr lang="en-GB" sz="2400"/>
            </a:p>
          </p:txBody>
        </p:sp>
        <p:sp>
          <p:nvSpPr>
            <p:cNvPr id="14362" name="Rectangle 48"/>
            <p:cNvSpPr>
              <a:spLocks noChangeArrowheads="1"/>
            </p:cNvSpPr>
            <p:nvPr/>
          </p:nvSpPr>
          <p:spPr bwMode="auto">
            <a:xfrm>
              <a:off x="12480" y="13104"/>
              <a:ext cx="6528" cy="4560"/>
            </a:xfrm>
            <a:prstGeom prst="rect">
              <a:avLst/>
            </a:prstGeom>
            <a:noFill/>
            <a:ln w="76200">
              <a:solidFill>
                <a:schemeClr val="accent2"/>
              </a:solidFill>
              <a:miter lim="800000"/>
              <a:headEnd/>
              <a:tailEnd/>
            </a:ln>
          </p:spPr>
          <p:txBody>
            <a:bodyPr wrap="none" lIns="91522" tIns="45761" rIns="91522" bIns="45761" anchor="ctr"/>
            <a:lstStyle/>
            <a:p>
              <a:pPr algn="ctr" defTabSz="915988" eaLnBrk="0" hangingPunct="0"/>
              <a:endParaRPr lang="en-GB" sz="2400">
                <a:solidFill>
                  <a:srgbClr val="EF1F1D"/>
                </a:solidFill>
              </a:endParaRPr>
            </a:p>
          </p:txBody>
        </p:sp>
      </p:grpSp>
      <p:grpSp>
        <p:nvGrpSpPr>
          <p:cNvPr id="14351" name="Group 61"/>
          <p:cNvGrpSpPr>
            <a:grpSpLocks/>
          </p:cNvGrpSpPr>
          <p:nvPr/>
        </p:nvGrpSpPr>
        <p:grpSpPr bwMode="auto">
          <a:xfrm>
            <a:off x="5418138" y="1457325"/>
            <a:ext cx="17210087" cy="3609975"/>
            <a:chOff x="5001" y="918"/>
            <a:chExt cx="8825" cy="2274"/>
          </a:xfrm>
        </p:grpSpPr>
        <p:sp>
          <p:nvSpPr>
            <p:cNvPr id="14359" name="Text Box 5"/>
            <p:cNvSpPr txBox="1">
              <a:spLocks noChangeArrowheads="1"/>
            </p:cNvSpPr>
            <p:nvPr/>
          </p:nvSpPr>
          <p:spPr bwMode="auto">
            <a:xfrm>
              <a:off x="5001" y="918"/>
              <a:ext cx="8787" cy="1280"/>
            </a:xfrm>
            <a:prstGeom prst="rect">
              <a:avLst/>
            </a:prstGeom>
            <a:noFill/>
            <a:ln w="9525">
              <a:noFill/>
              <a:miter lim="800000"/>
              <a:headEnd/>
              <a:tailEnd/>
            </a:ln>
          </p:spPr>
          <p:txBody>
            <a:bodyPr lIns="91522" tIns="45761" rIns="91522" bIns="45761">
              <a:spAutoFit/>
            </a:bodyPr>
            <a:lstStyle/>
            <a:p>
              <a:pPr algn="ctr" defTabSz="915988" eaLnBrk="0" hangingPunct="0">
                <a:lnSpc>
                  <a:spcPct val="90000"/>
                </a:lnSpc>
              </a:pPr>
              <a:r>
                <a:rPr lang="en-GB" sz="7000" b="1"/>
                <a:t>An experience of creating subsets in SNOMED CT</a:t>
              </a:r>
            </a:p>
          </p:txBody>
        </p:sp>
        <p:sp>
          <p:nvSpPr>
            <p:cNvPr id="14360" name="Text Box 6"/>
            <p:cNvSpPr txBox="1">
              <a:spLocks noChangeArrowheads="1"/>
            </p:cNvSpPr>
            <p:nvPr/>
          </p:nvSpPr>
          <p:spPr bwMode="auto">
            <a:xfrm>
              <a:off x="5001" y="2098"/>
              <a:ext cx="8825" cy="1094"/>
            </a:xfrm>
            <a:prstGeom prst="rect">
              <a:avLst/>
            </a:prstGeom>
            <a:noFill/>
            <a:ln w="9525">
              <a:noFill/>
              <a:miter lim="800000"/>
              <a:headEnd/>
              <a:tailEnd/>
            </a:ln>
          </p:spPr>
          <p:txBody>
            <a:bodyPr lIns="91522" tIns="45761" rIns="91522" bIns="45761">
              <a:spAutoFit/>
            </a:bodyPr>
            <a:lstStyle/>
            <a:p>
              <a:pPr algn="ctr" defTabSz="915988" eaLnBrk="0" hangingPunct="0"/>
              <a:r>
                <a:rPr lang="en-GB" sz="5400" i="1"/>
                <a:t>Rius A, Gallego C, Guamis X, Nozal M, Rovira M, Canela J, Manyach J, Cornet J.</a:t>
              </a:r>
              <a:endParaRPr lang="en-GB" sz="5400"/>
            </a:p>
          </p:txBody>
        </p:sp>
      </p:grpSp>
      <p:grpSp>
        <p:nvGrpSpPr>
          <p:cNvPr id="14352" name="Group 56"/>
          <p:cNvGrpSpPr>
            <a:grpSpLocks/>
          </p:cNvGrpSpPr>
          <p:nvPr/>
        </p:nvGrpSpPr>
        <p:grpSpPr bwMode="auto">
          <a:xfrm>
            <a:off x="722313" y="5981700"/>
            <a:ext cx="28779787" cy="2320925"/>
            <a:chOff x="455" y="3315"/>
            <a:chExt cx="18129" cy="1462"/>
          </a:xfrm>
        </p:grpSpPr>
        <p:sp>
          <p:nvSpPr>
            <p:cNvPr id="14357" name="Rectangle 9"/>
            <p:cNvSpPr>
              <a:spLocks noChangeArrowheads="1"/>
            </p:cNvSpPr>
            <p:nvPr/>
          </p:nvSpPr>
          <p:spPr bwMode="auto">
            <a:xfrm>
              <a:off x="455" y="3315"/>
              <a:ext cx="1543" cy="382"/>
            </a:xfrm>
            <a:prstGeom prst="rect">
              <a:avLst/>
            </a:prstGeom>
            <a:solidFill>
              <a:schemeClr val="accent2"/>
            </a:solidFill>
            <a:ln w="9525">
              <a:noFill/>
              <a:miter lim="800000"/>
              <a:headEnd/>
              <a:tailEnd/>
            </a:ln>
          </p:spPr>
          <p:txBody>
            <a:bodyPr/>
            <a:lstStyle/>
            <a:p>
              <a:pPr eaLnBrk="0" hangingPunct="0"/>
              <a:endParaRPr lang="ca-ES"/>
            </a:p>
          </p:txBody>
        </p:sp>
        <p:sp>
          <p:nvSpPr>
            <p:cNvPr id="14358" name="Text Box 35"/>
            <p:cNvSpPr txBox="1">
              <a:spLocks noChangeArrowheads="1"/>
            </p:cNvSpPr>
            <p:nvPr/>
          </p:nvSpPr>
          <p:spPr bwMode="auto">
            <a:xfrm>
              <a:off x="465" y="3323"/>
              <a:ext cx="18119" cy="1454"/>
            </a:xfrm>
            <a:prstGeom prst="rect">
              <a:avLst/>
            </a:prstGeom>
            <a:noFill/>
            <a:ln w="15875">
              <a:solidFill>
                <a:srgbClr val="000080"/>
              </a:solidFill>
              <a:miter lim="800000"/>
              <a:headEnd/>
              <a:tailEnd/>
            </a:ln>
          </p:spPr>
          <p:txBody>
            <a:bodyPr lIns="91522" tIns="45761" rIns="91522" bIns="45761">
              <a:spAutoFit/>
            </a:bodyPr>
            <a:lstStyle/>
            <a:p>
              <a:pPr defTabSz="915988" eaLnBrk="0" hangingPunct="0">
                <a:spcBef>
                  <a:spcPct val="50000"/>
                </a:spcBef>
              </a:pPr>
              <a:r>
                <a:rPr lang="en-GB" b="1">
                  <a:solidFill>
                    <a:srgbClr val="FFFFFF"/>
                  </a:solidFill>
                </a:rPr>
                <a:t>Abstract</a:t>
              </a:r>
              <a:r>
                <a:rPr lang="en-GB"/>
                <a:t>   SNOMED CT has been selected as the reference terminology for the shared medical records system in Catalonia. The strategy followed to implant SNOMED CT is based on the creation of subsets and the adaption of the terminology. This approach has required the definition of a methodology to create subsets and the elaboration of an  extension to solve the local needs of the Catalan Health System</a:t>
              </a:r>
              <a:r>
                <a:rPr lang="en-US"/>
                <a:t>. </a:t>
              </a:r>
              <a:endParaRPr lang="en-GB"/>
            </a:p>
          </p:txBody>
        </p:sp>
      </p:grpSp>
      <p:sp>
        <p:nvSpPr>
          <p:cNvPr id="14353" name="Text Box 54"/>
          <p:cNvSpPr txBox="1">
            <a:spLocks noChangeArrowheads="1"/>
          </p:cNvSpPr>
          <p:nvPr/>
        </p:nvSpPr>
        <p:spPr bwMode="auto">
          <a:xfrm>
            <a:off x="23204488" y="1314450"/>
            <a:ext cx="6624637" cy="1384300"/>
          </a:xfrm>
          <a:prstGeom prst="rect">
            <a:avLst/>
          </a:prstGeom>
          <a:noFill/>
          <a:ln w="9525">
            <a:noFill/>
            <a:miter lim="800000"/>
            <a:headEnd/>
            <a:tailEnd/>
          </a:ln>
        </p:spPr>
        <p:txBody>
          <a:bodyPr lIns="91522" tIns="45761" rIns="91522" bIns="45761">
            <a:spAutoFit/>
          </a:bodyPr>
          <a:lstStyle/>
          <a:p>
            <a:pPr algn="r" eaLnBrk="0" hangingPunct="0"/>
            <a:r>
              <a:rPr lang="en-GB" sz="2800" b="1"/>
              <a:t>29 October-4 November  2011</a:t>
            </a:r>
          </a:p>
          <a:p>
            <a:pPr algn="r" eaLnBrk="0" hangingPunct="0"/>
            <a:r>
              <a:rPr lang="en-US" sz="2800" b="1"/>
              <a:t>Cape Town, Republic of South-Africa</a:t>
            </a:r>
            <a:endParaRPr lang="en-GB" sz="2800" b="1">
              <a:solidFill>
                <a:schemeClr val="accent2"/>
              </a:solidFill>
            </a:endParaRPr>
          </a:p>
        </p:txBody>
      </p:sp>
      <p:sp>
        <p:nvSpPr>
          <p:cNvPr id="14354" name="Text Box 55"/>
          <p:cNvSpPr txBox="1">
            <a:spLocks noChangeArrowheads="1"/>
          </p:cNvSpPr>
          <p:nvPr/>
        </p:nvSpPr>
        <p:spPr bwMode="auto">
          <a:xfrm>
            <a:off x="25436513" y="3854450"/>
            <a:ext cx="4175125" cy="641350"/>
          </a:xfrm>
          <a:prstGeom prst="rect">
            <a:avLst/>
          </a:prstGeom>
          <a:noFill/>
          <a:ln w="9525">
            <a:noFill/>
            <a:miter lim="800000"/>
            <a:headEnd/>
            <a:tailEnd/>
          </a:ln>
        </p:spPr>
        <p:txBody>
          <a:bodyPr>
            <a:spAutoFit/>
          </a:bodyPr>
          <a:lstStyle/>
          <a:p>
            <a:pPr algn="r" defTabSz="915988" eaLnBrk="0" hangingPunct="0">
              <a:spcBef>
                <a:spcPct val="50000"/>
              </a:spcBef>
            </a:pPr>
            <a:r>
              <a:rPr lang="en-GB" b="1"/>
              <a:t>D035p</a:t>
            </a:r>
            <a:endParaRPr lang="en-GB" sz="3400" b="1"/>
          </a:p>
        </p:txBody>
      </p:sp>
      <p:pic>
        <p:nvPicPr>
          <p:cNvPr id="14355" name="Imatge 29" descr="EsquemesV3 ENG.tif"/>
          <p:cNvPicPr>
            <a:picLocks noChangeAspect="1"/>
          </p:cNvPicPr>
          <p:nvPr/>
        </p:nvPicPr>
        <p:blipFill>
          <a:blip r:embed="rId3"/>
          <a:srcRect/>
          <a:stretch>
            <a:fillRect/>
          </a:stretch>
        </p:blipFill>
        <p:spPr bwMode="auto">
          <a:xfrm>
            <a:off x="11477625" y="24453850"/>
            <a:ext cx="7324725" cy="10487025"/>
          </a:xfrm>
          <a:prstGeom prst="rect">
            <a:avLst/>
          </a:prstGeom>
          <a:noFill/>
          <a:ln w="9525">
            <a:noFill/>
            <a:miter lim="800000"/>
            <a:headEnd/>
            <a:tailEnd/>
          </a:ln>
        </p:spPr>
      </p:pic>
      <p:sp>
        <p:nvSpPr>
          <p:cNvPr id="14356" name="Text Box 53"/>
          <p:cNvSpPr txBox="1">
            <a:spLocks noChangeArrowheads="1"/>
          </p:cNvSpPr>
          <p:nvPr/>
        </p:nvSpPr>
        <p:spPr bwMode="auto">
          <a:xfrm>
            <a:off x="360363" y="171450"/>
            <a:ext cx="29919612" cy="1511300"/>
          </a:xfrm>
          <a:prstGeom prst="rect">
            <a:avLst/>
          </a:prstGeom>
          <a:noFill/>
          <a:ln w="9525">
            <a:noFill/>
            <a:miter lim="800000"/>
            <a:headEnd/>
            <a:tailEnd/>
          </a:ln>
        </p:spPr>
        <p:txBody>
          <a:bodyPr lIns="91522" tIns="45761" rIns="91522" bIns="45761">
            <a:spAutoFit/>
          </a:bodyPr>
          <a:lstStyle/>
          <a:p>
            <a:pPr algn="ctr" defTabSz="915988" eaLnBrk="0" hangingPunct="0">
              <a:spcBef>
                <a:spcPct val="50000"/>
              </a:spcBef>
            </a:pPr>
            <a:r>
              <a:rPr lang="en-GB" altLang="zh-CN" b="1">
                <a:solidFill>
                  <a:schemeClr val="accent2"/>
                </a:solidFill>
                <a:ea typeface="宋体" pitchFamily="2" charset="-122"/>
              </a:rPr>
              <a:t>WHO - FAMILY OF INTERNATIONAL CLASSIFICATIONS NETWORK MEETING 2011</a:t>
            </a:r>
            <a:endParaRPr lang="en-GB" altLang="ja-JP" b="1">
              <a:solidFill>
                <a:schemeClr val="accent2"/>
              </a:solidFill>
              <a:ea typeface="MS PGothic" pitchFamily="34" charset="-128"/>
            </a:endParaRPr>
          </a:p>
          <a:p>
            <a:pPr algn="ctr" defTabSz="915988" eaLnBrk="0" hangingPunct="0">
              <a:spcBef>
                <a:spcPct val="50000"/>
              </a:spcBef>
            </a:pPr>
            <a:r>
              <a:rPr lang="en-GB" altLang="zh-CN" sz="3800" b="1">
                <a:solidFill>
                  <a:schemeClr val="accent2"/>
                </a:solidFill>
                <a:ea typeface="宋体" pitchFamily="2" charset="-122"/>
              </a:rPr>
              <a:t> </a:t>
            </a:r>
            <a:endParaRPr lang="en-GB" sz="3800" b="1">
              <a:solidFill>
                <a:schemeClr val="accent2"/>
              </a:solidFill>
              <a:ea typeface="宋体" pitchFamily="2" charset="-122"/>
            </a:endParaRPr>
          </a:p>
        </p:txBody>
      </p:sp>
    </p:spTree>
  </p:cSld>
  <p:clrMapOvr>
    <a:masterClrMapping/>
  </p:clrMapOvr>
</p:sld>
</file>

<file path=ppt/theme/theme1.xml><?xml version="1.0" encoding="utf-8"?>
<a:theme xmlns:a="http://schemas.openxmlformats.org/drawingml/2006/main" name="3x4">
  <a:themeElements>
    <a:clrScheme name="3x4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3x4">
      <a:majorFont>
        <a:latin typeface="Times"/>
        <a:ea typeface=""/>
        <a:cs typeface=""/>
      </a:majorFont>
      <a:minorFont>
        <a:latin typeface="Times"/>
        <a:ea typeface=""/>
        <a:cs typeface=""/>
      </a:minorFont>
    </a:fontScheme>
    <a:fmtScheme name="Oficin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5988" rtl="0" eaLnBrk="0" fontAlgn="base" latinLnBrk="0" hangingPunct="0">
          <a:lnSpc>
            <a:spcPct val="100000"/>
          </a:lnSpc>
          <a:spcBef>
            <a:spcPct val="0"/>
          </a:spcBef>
          <a:spcAft>
            <a:spcPct val="0"/>
          </a:spcAft>
          <a:buClrTx/>
          <a:buSzTx/>
          <a:buFontTx/>
          <a:buNone/>
          <a:tabLst/>
          <a:defRPr kumimoji="0" lang="en-US" sz="3600" b="0" i="0" u="none" strike="noStrike" cap="none" normalizeH="0" baseline="0" smtClean="0">
            <a:ln>
              <a:noFill/>
            </a:ln>
            <a:solidFill>
              <a:schemeClr val="tx1"/>
            </a:solidFill>
            <a:effectLst/>
            <a:latin typeface="Verdana"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5988" rtl="0" eaLnBrk="0" fontAlgn="base" latinLnBrk="0" hangingPunct="0">
          <a:lnSpc>
            <a:spcPct val="100000"/>
          </a:lnSpc>
          <a:spcBef>
            <a:spcPct val="0"/>
          </a:spcBef>
          <a:spcAft>
            <a:spcPct val="0"/>
          </a:spcAft>
          <a:buClrTx/>
          <a:buSzTx/>
          <a:buFontTx/>
          <a:buNone/>
          <a:tabLst/>
          <a:defRPr kumimoji="0" lang="en-US" sz="3600" b="0" i="0" u="none" strike="noStrike" cap="none" normalizeH="0" baseline="0" smtClean="0">
            <a:ln>
              <a:noFill/>
            </a:ln>
            <a:solidFill>
              <a:schemeClr val="tx1"/>
            </a:solidFill>
            <a:effectLst/>
            <a:latin typeface="Verdana" pitchFamily="34" charset="0"/>
          </a:defRPr>
        </a:defPPr>
      </a:lstStyle>
    </a:lnDef>
  </a:objectDefaults>
  <a:extraClrSchemeLst>
    <a:extraClrScheme>
      <a:clrScheme name="3x4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3x4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3x4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3x4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3x4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3x4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3x4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3x4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3x4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3x4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3x4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3x4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ema de l'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icin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cin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STORAGE:vas forms:POSTER Templates:ppt temps:3x4.pot</Template>
  <TotalTime>712</TotalTime>
  <Words>626</Words>
  <Application>Microsoft Office PowerPoint</Application>
  <PresentationFormat>Custom</PresentationFormat>
  <Paragraphs>58</Paragraphs>
  <Slides>1</Slides>
  <Notes>1</Notes>
  <HiddenSlides>0</HiddenSlides>
  <MMClips>0</MMClips>
  <ScaleCrop>false</ScaleCrop>
  <HeadingPairs>
    <vt:vector size="6" baseType="variant">
      <vt:variant>
        <vt:lpstr>Fonts Used</vt:lpstr>
      </vt:variant>
      <vt:variant>
        <vt:i4>5</vt:i4>
      </vt:variant>
      <vt:variant>
        <vt:lpstr>Design Template</vt:lpstr>
      </vt:variant>
      <vt:variant>
        <vt:i4>1</vt:i4>
      </vt:variant>
      <vt:variant>
        <vt:lpstr>Slide Titles</vt:lpstr>
      </vt:variant>
      <vt:variant>
        <vt:i4>1</vt:i4>
      </vt:variant>
    </vt:vector>
  </HeadingPairs>
  <TitlesOfParts>
    <vt:vector size="7" baseType="lpstr">
      <vt:lpstr>Verdana</vt:lpstr>
      <vt:lpstr>Arial</vt:lpstr>
      <vt:lpstr>Times</vt:lpstr>
      <vt:lpstr>宋体</vt:lpstr>
      <vt:lpstr>MS PGothic</vt:lpstr>
      <vt:lpstr>3x4</vt:lpstr>
      <vt:lpstr>Slide 1</vt:lpstr>
    </vt:vector>
  </TitlesOfParts>
  <Company>WHO</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Nenad Kostanjsek</dc:creator>
  <cp:lastModifiedBy>LameyreA</cp:lastModifiedBy>
  <cp:revision>205</cp:revision>
  <dcterms:created xsi:type="dcterms:W3CDTF">2002-11-05T20:37:20Z</dcterms:created>
  <dcterms:modified xsi:type="dcterms:W3CDTF">2011-09-27T14:35:47Z</dcterms:modified>
</cp:coreProperties>
</file>