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handoutMasterIdLst>
    <p:handoutMasterId r:id="rId4"/>
  </p:handoutMasterIdLst>
  <p:sldIdLst>
    <p:sldId id="256" r:id="rId2"/>
  </p:sldIdLst>
  <p:sldSz cx="30279975" cy="42808525"/>
  <p:notesSz cx="6797675" cy="9928225"/>
  <p:defaultTextStyle>
    <a:defPPr>
      <a:defRPr lang="en-US"/>
    </a:defPPr>
    <a:lvl1pPr algn="l" rtl="0" fontAlgn="base">
      <a:spcBef>
        <a:spcPct val="0"/>
      </a:spcBef>
      <a:spcAft>
        <a:spcPct val="0"/>
      </a:spcAft>
      <a:defRPr sz="3600" kern="1200">
        <a:solidFill>
          <a:schemeClr val="tx1"/>
        </a:solidFill>
        <a:latin typeface="Verdana" pitchFamily="34" charset="0"/>
        <a:ea typeface="+mn-ea"/>
        <a:cs typeface="Arial" charset="0"/>
      </a:defRPr>
    </a:lvl1pPr>
    <a:lvl2pPr marL="457200" algn="l" rtl="0" fontAlgn="base">
      <a:spcBef>
        <a:spcPct val="0"/>
      </a:spcBef>
      <a:spcAft>
        <a:spcPct val="0"/>
      </a:spcAft>
      <a:defRPr sz="3600" kern="1200">
        <a:solidFill>
          <a:schemeClr val="tx1"/>
        </a:solidFill>
        <a:latin typeface="Verdana" pitchFamily="34" charset="0"/>
        <a:ea typeface="+mn-ea"/>
        <a:cs typeface="Arial" charset="0"/>
      </a:defRPr>
    </a:lvl2pPr>
    <a:lvl3pPr marL="914400" algn="l" rtl="0" fontAlgn="base">
      <a:spcBef>
        <a:spcPct val="0"/>
      </a:spcBef>
      <a:spcAft>
        <a:spcPct val="0"/>
      </a:spcAft>
      <a:defRPr sz="3600" kern="1200">
        <a:solidFill>
          <a:schemeClr val="tx1"/>
        </a:solidFill>
        <a:latin typeface="Verdana" pitchFamily="34" charset="0"/>
        <a:ea typeface="+mn-ea"/>
        <a:cs typeface="Arial" charset="0"/>
      </a:defRPr>
    </a:lvl3pPr>
    <a:lvl4pPr marL="1371600" algn="l" rtl="0" fontAlgn="base">
      <a:spcBef>
        <a:spcPct val="0"/>
      </a:spcBef>
      <a:spcAft>
        <a:spcPct val="0"/>
      </a:spcAft>
      <a:defRPr sz="3600" kern="1200">
        <a:solidFill>
          <a:schemeClr val="tx1"/>
        </a:solidFill>
        <a:latin typeface="Verdana" pitchFamily="34" charset="0"/>
        <a:ea typeface="+mn-ea"/>
        <a:cs typeface="Arial" charset="0"/>
      </a:defRPr>
    </a:lvl4pPr>
    <a:lvl5pPr marL="1828800" algn="l" rtl="0" fontAlgn="base">
      <a:spcBef>
        <a:spcPct val="0"/>
      </a:spcBef>
      <a:spcAft>
        <a:spcPct val="0"/>
      </a:spcAft>
      <a:defRPr sz="3600" kern="1200">
        <a:solidFill>
          <a:schemeClr val="tx1"/>
        </a:solidFill>
        <a:latin typeface="Verdana" pitchFamily="34" charset="0"/>
        <a:ea typeface="+mn-ea"/>
        <a:cs typeface="Arial" charset="0"/>
      </a:defRPr>
    </a:lvl5pPr>
    <a:lvl6pPr marL="2286000" algn="l" defTabSz="914400" rtl="0" eaLnBrk="1" latinLnBrk="0" hangingPunct="1">
      <a:defRPr sz="3600" kern="1200">
        <a:solidFill>
          <a:schemeClr val="tx1"/>
        </a:solidFill>
        <a:latin typeface="Verdana" pitchFamily="34" charset="0"/>
        <a:ea typeface="+mn-ea"/>
        <a:cs typeface="Arial" charset="0"/>
      </a:defRPr>
    </a:lvl6pPr>
    <a:lvl7pPr marL="2743200" algn="l" defTabSz="914400" rtl="0" eaLnBrk="1" latinLnBrk="0" hangingPunct="1">
      <a:defRPr sz="3600" kern="1200">
        <a:solidFill>
          <a:schemeClr val="tx1"/>
        </a:solidFill>
        <a:latin typeface="Verdana" pitchFamily="34" charset="0"/>
        <a:ea typeface="+mn-ea"/>
        <a:cs typeface="Arial" charset="0"/>
      </a:defRPr>
    </a:lvl7pPr>
    <a:lvl8pPr marL="3200400" algn="l" defTabSz="914400" rtl="0" eaLnBrk="1" latinLnBrk="0" hangingPunct="1">
      <a:defRPr sz="3600" kern="1200">
        <a:solidFill>
          <a:schemeClr val="tx1"/>
        </a:solidFill>
        <a:latin typeface="Verdana" pitchFamily="34" charset="0"/>
        <a:ea typeface="+mn-ea"/>
        <a:cs typeface="Arial" charset="0"/>
      </a:defRPr>
    </a:lvl8pPr>
    <a:lvl9pPr marL="3657600" algn="l" defTabSz="914400" rtl="0" eaLnBrk="1" latinLnBrk="0" hangingPunct="1">
      <a:defRPr sz="3600"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1234" autoAdjust="0"/>
    <p:restoredTop sz="94660"/>
  </p:normalViewPr>
  <p:slideViewPr>
    <p:cSldViewPr>
      <p:cViewPr>
        <p:scale>
          <a:sx n="33" d="100"/>
          <a:sy n="33" d="100"/>
        </p:scale>
        <p:origin x="-594" y="-72"/>
      </p:cViewPr>
      <p:guideLst>
        <p:guide orient="horz" pos="6900"/>
        <p:guide pos="7782"/>
        <p:guide pos="3609"/>
        <p:guide pos="7385"/>
        <p:guide pos="11159"/>
        <p:guide pos="14935"/>
        <p:guide pos="15343"/>
        <p:guide pos="4007"/>
        <p:guide pos="232"/>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cs typeface="+mn-cs"/>
              </a:defRPr>
            </a:lvl1pPr>
          </a:lstStyle>
          <a:p>
            <a:pPr>
              <a:defRPr/>
            </a:pPr>
            <a:endParaRPr lang="en-US"/>
          </a:p>
        </p:txBody>
      </p:sp>
      <p:sp>
        <p:nvSpPr>
          <p:cNvPr id="16387"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cs typeface="+mn-cs"/>
              </a:defRPr>
            </a:lvl1pPr>
          </a:lstStyle>
          <a:p>
            <a:pPr>
              <a:defRPr/>
            </a:pPr>
            <a:fld id="{25E6E547-C472-4CFE-8563-EEF4E0FE3B39}" type="datetimeFigureOut">
              <a:rPr lang="en-US"/>
              <a:pPr>
                <a:defRPr/>
              </a:pPr>
              <a:t>9/22/2011</a:t>
            </a:fld>
            <a:endParaRPr lang="en-US"/>
          </a:p>
        </p:txBody>
      </p:sp>
      <p:sp>
        <p:nvSpPr>
          <p:cNvPr id="16388"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cs typeface="+mn-cs"/>
              </a:defRPr>
            </a:lvl1pPr>
          </a:lstStyle>
          <a:p>
            <a:pPr>
              <a:defRPr/>
            </a:pPr>
            <a:endParaRPr lang="en-US"/>
          </a:p>
        </p:txBody>
      </p:sp>
      <p:sp>
        <p:nvSpPr>
          <p:cNvPr id="16389" name="Rectangle 5"/>
          <p:cNvSpPr>
            <a:spLocks noGrp="1" noChangeArrowheads="1"/>
          </p:cNvSpPr>
          <p:nvPr>
            <p:ph type="sldNum" sz="quarter" idx="3"/>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cs typeface="+mn-cs"/>
              </a:defRPr>
            </a:lvl1pPr>
          </a:lstStyle>
          <a:p>
            <a:pPr>
              <a:defRPr/>
            </a:pPr>
            <a:fld id="{B7C84E8D-812E-4979-BB51-47A3E21B072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charset="0"/>
                <a:cs typeface="+mn-cs"/>
              </a:defRPr>
            </a:lvl1pPr>
          </a:lstStyle>
          <a:p>
            <a:pPr>
              <a:defRPr/>
            </a:pPr>
            <a:endParaRPr lang="en-GB"/>
          </a:p>
        </p:txBody>
      </p:sp>
      <p:sp>
        <p:nvSpPr>
          <p:cNvPr id="4099"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charset="0"/>
                <a:cs typeface="+mn-cs"/>
              </a:defRPr>
            </a:lvl1pPr>
          </a:lstStyle>
          <a:p>
            <a:pPr>
              <a:defRPr/>
            </a:pPr>
            <a:endParaRPr lang="en-GB"/>
          </a:p>
        </p:txBody>
      </p:sp>
      <p:sp>
        <p:nvSpPr>
          <p:cNvPr id="13316" name="Rectangle 4"/>
          <p:cNvSpPr>
            <a:spLocks noGrp="1" noRot="1" noChangeAspect="1" noChangeArrowheads="1" noTextEdit="1"/>
          </p:cNvSpPr>
          <p:nvPr>
            <p:ph type="sldImg" idx="2"/>
          </p:nvPr>
        </p:nvSpPr>
        <p:spPr bwMode="auto">
          <a:xfrm>
            <a:off x="2082800" y="744538"/>
            <a:ext cx="2633663" cy="372268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79450" y="4714875"/>
            <a:ext cx="5438775" cy="44688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charset="0"/>
                <a:cs typeface="+mn-cs"/>
              </a:defRPr>
            </a:lvl1pPr>
          </a:lstStyle>
          <a:p>
            <a:pPr>
              <a:defRPr/>
            </a:pPr>
            <a:fld id="{04C859CC-9659-4D2A-96A0-7B9EFF07299D}"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p:spPr>
        <p:txBody>
          <a:bodyPr/>
          <a:lstStyle/>
          <a:p>
            <a:fld id="{98469347-0181-4A1A-B298-ED85DC18B74D}" type="slidenum">
              <a:rPr lang="en-GB" smtClean="0">
                <a:latin typeface="Times" pitchFamily="18" charset="0"/>
                <a:cs typeface="Arial" charset="0"/>
              </a:rPr>
              <a:pPr/>
              <a:t>1</a:t>
            </a:fld>
            <a:endParaRPr lang="en-GB" smtClean="0">
              <a:latin typeface="Times" pitchFamily="18" charset="0"/>
              <a:cs typeface="Arial" charset="0"/>
            </a:endParaRPr>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p:spPr>
        <p:txBody>
          <a:bodyPr/>
          <a:lstStyle/>
          <a:p>
            <a:pPr eaLnBrk="1" hangingPunct="1"/>
            <a:endParaRPr lang="en-GB" smtClean="0">
              <a:latin typeface="Times"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ol">
    <p:spTree>
      <p:nvGrpSpPr>
        <p:cNvPr id="1" name=""/>
        <p:cNvGrpSpPr/>
        <p:nvPr/>
      </p:nvGrpSpPr>
      <p:grpSpPr>
        <a:xfrm>
          <a:off x="0" y="0"/>
          <a:ext cx="0" cy="0"/>
          <a:chOff x="0" y="0"/>
          <a:chExt cx="0" cy="0"/>
        </a:xfrm>
      </p:grpSpPr>
      <p:sp>
        <p:nvSpPr>
          <p:cNvPr id="2" name="Títol 1"/>
          <p:cNvSpPr>
            <a:spLocks noGrp="1"/>
          </p:cNvSpPr>
          <p:nvPr>
            <p:ph type="ctrTitle"/>
          </p:nvPr>
        </p:nvSpPr>
        <p:spPr>
          <a:xfrm>
            <a:off x="2271713" y="13298488"/>
            <a:ext cx="25736550" cy="9175750"/>
          </a:xfrm>
        </p:spPr>
        <p:txBody>
          <a:bodyPr/>
          <a:lstStyle/>
          <a:p>
            <a:r>
              <a:rPr lang="ca-ES" smtClean="0"/>
              <a:t>Feu clic aquí per editar l'estil</a:t>
            </a:r>
            <a:endParaRPr lang="ca-ES"/>
          </a:p>
        </p:txBody>
      </p:sp>
      <p:sp>
        <p:nvSpPr>
          <p:cNvPr id="3" name="Subtítol 2"/>
          <p:cNvSpPr>
            <a:spLocks noGrp="1"/>
          </p:cNvSpPr>
          <p:nvPr>
            <p:ph type="subTitle" idx="1"/>
          </p:nvPr>
        </p:nvSpPr>
        <p:spPr>
          <a:xfrm>
            <a:off x="4541838" y="24258588"/>
            <a:ext cx="21196300" cy="10939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ca-ES" smtClean="0"/>
              <a:t>Feu clic aquí per editar l'estil de subtítols del patró.</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A5B7AE22-D98D-49E2-A9E4-81BEBC531B42}"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ol i text vertical">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ca-ES"/>
          </a:p>
        </p:txBody>
      </p:sp>
      <p:sp>
        <p:nvSpPr>
          <p:cNvPr id="3" name="Contenidor de text vertical 2"/>
          <p:cNvSpPr>
            <a:spLocks noGrp="1"/>
          </p:cNvSpPr>
          <p:nvPr>
            <p:ph type="body" orient="vert" idx="1"/>
          </p:nvPr>
        </p:nvSpPr>
        <p:spPr/>
        <p:txBody>
          <a:bodyPr vert="eaVert"/>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A85FA072-EDFD-4AAF-9084-5013B142E86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ol vertical i text">
    <p:spTree>
      <p:nvGrpSpPr>
        <p:cNvPr id="1" name=""/>
        <p:cNvGrpSpPr/>
        <p:nvPr/>
      </p:nvGrpSpPr>
      <p:grpSpPr>
        <a:xfrm>
          <a:off x="0" y="0"/>
          <a:ext cx="0" cy="0"/>
          <a:chOff x="0" y="0"/>
          <a:chExt cx="0" cy="0"/>
        </a:xfrm>
      </p:grpSpPr>
      <p:sp>
        <p:nvSpPr>
          <p:cNvPr id="2" name="Títol vertical 1"/>
          <p:cNvSpPr>
            <a:spLocks noGrp="1"/>
          </p:cNvSpPr>
          <p:nvPr>
            <p:ph type="title" orient="vert"/>
          </p:nvPr>
        </p:nvSpPr>
        <p:spPr>
          <a:xfrm>
            <a:off x="21574125" y="3806825"/>
            <a:ext cx="6434138" cy="34245550"/>
          </a:xfrm>
        </p:spPr>
        <p:txBody>
          <a:bodyPr vert="eaVert"/>
          <a:lstStyle/>
          <a:p>
            <a:r>
              <a:rPr lang="ca-ES" smtClean="0"/>
              <a:t>Feu clic aquí per editar l'estil</a:t>
            </a:r>
            <a:endParaRPr lang="ca-ES"/>
          </a:p>
        </p:txBody>
      </p:sp>
      <p:sp>
        <p:nvSpPr>
          <p:cNvPr id="3" name="Contenidor de text vertical 2"/>
          <p:cNvSpPr>
            <a:spLocks noGrp="1"/>
          </p:cNvSpPr>
          <p:nvPr>
            <p:ph type="body" orient="vert" idx="1"/>
          </p:nvPr>
        </p:nvSpPr>
        <p:spPr>
          <a:xfrm>
            <a:off x="2271713" y="3806825"/>
            <a:ext cx="19150012" cy="34245550"/>
          </a:xfrm>
        </p:spPr>
        <p:txBody>
          <a:bodyPr vert="eaVert"/>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E2FEBF31-BEE2-4D4C-AF37-AF7DCDB29C7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ol i objectes">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ca-ES"/>
          </a:p>
        </p:txBody>
      </p:sp>
      <p:sp>
        <p:nvSpPr>
          <p:cNvPr id="3" name="Contenidor de contingut 2"/>
          <p:cNvSpPr>
            <a:spLocks noGrp="1"/>
          </p:cNvSpPr>
          <p:nvPr>
            <p:ph idx="1"/>
          </p:nvPr>
        </p:nvSpPr>
        <p:spPr/>
        <p:txBody>
          <a:body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A624E454-2986-4157-A781-DE7645A8241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pçalera de la secció">
    <p:spTree>
      <p:nvGrpSpPr>
        <p:cNvPr id="1" name=""/>
        <p:cNvGrpSpPr/>
        <p:nvPr/>
      </p:nvGrpSpPr>
      <p:grpSpPr>
        <a:xfrm>
          <a:off x="0" y="0"/>
          <a:ext cx="0" cy="0"/>
          <a:chOff x="0" y="0"/>
          <a:chExt cx="0" cy="0"/>
        </a:xfrm>
      </p:grpSpPr>
      <p:sp>
        <p:nvSpPr>
          <p:cNvPr id="2" name="Títol 1"/>
          <p:cNvSpPr>
            <a:spLocks noGrp="1"/>
          </p:cNvSpPr>
          <p:nvPr>
            <p:ph type="title"/>
          </p:nvPr>
        </p:nvSpPr>
        <p:spPr>
          <a:xfrm>
            <a:off x="2392363" y="27508200"/>
            <a:ext cx="25738137" cy="8502650"/>
          </a:xfrm>
        </p:spPr>
        <p:txBody>
          <a:bodyPr anchor="t"/>
          <a:lstStyle>
            <a:lvl1pPr algn="l">
              <a:defRPr sz="4000" b="1" cap="all"/>
            </a:lvl1pPr>
          </a:lstStyle>
          <a:p>
            <a:r>
              <a:rPr lang="ca-ES" smtClean="0"/>
              <a:t>Feu clic aquí per editar l'estil</a:t>
            </a:r>
            <a:endParaRPr lang="ca-ES"/>
          </a:p>
        </p:txBody>
      </p:sp>
      <p:sp>
        <p:nvSpPr>
          <p:cNvPr id="3" name="Contenidor de text 2"/>
          <p:cNvSpPr>
            <a:spLocks noGrp="1"/>
          </p:cNvSpPr>
          <p:nvPr>
            <p:ph type="body" idx="1"/>
          </p:nvPr>
        </p:nvSpPr>
        <p:spPr>
          <a:xfrm>
            <a:off x="2392363" y="18143538"/>
            <a:ext cx="25738137" cy="936466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ca-ES" smtClean="0"/>
              <a:t>Feu clic aquí per editar els estils de text</a:t>
            </a:r>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085EA3CD-5805-442B-8CB7-7C30E086E65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ctes">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ca-ES"/>
          </a:p>
        </p:txBody>
      </p:sp>
      <p:sp>
        <p:nvSpPr>
          <p:cNvPr id="3" name="Contenidor de contingut 2"/>
          <p:cNvSpPr>
            <a:spLocks noGrp="1"/>
          </p:cNvSpPr>
          <p:nvPr>
            <p:ph sz="half" idx="1"/>
          </p:nvPr>
        </p:nvSpPr>
        <p:spPr>
          <a:xfrm>
            <a:off x="2271713"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Contenidor de contingut 3"/>
          <p:cNvSpPr>
            <a:spLocks noGrp="1"/>
          </p:cNvSpPr>
          <p:nvPr>
            <p:ph sz="half" idx="2"/>
          </p:nvPr>
        </p:nvSpPr>
        <p:spPr>
          <a:xfrm>
            <a:off x="15216188"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5" name="Rectangle 4"/>
          <p:cNvSpPr>
            <a:spLocks noGrp="1" noChangeArrowheads="1"/>
          </p:cNvSpPr>
          <p:nvPr>
            <p:ph type="dt" sz="half" idx="10"/>
          </p:nvPr>
        </p:nvSpPr>
        <p:spPr>
          <a:ln/>
        </p:spPr>
        <p:txBody>
          <a:bodyPr/>
          <a:lstStyle>
            <a:lvl1pPr>
              <a:defRPr/>
            </a:lvl1pPr>
          </a:lstStyle>
          <a:p>
            <a:pPr>
              <a:defRPr/>
            </a:pPr>
            <a:endParaRPr lang="ca-ES"/>
          </a:p>
        </p:txBody>
      </p:sp>
      <p:sp>
        <p:nvSpPr>
          <p:cNvPr id="6" name="Rectangle 5"/>
          <p:cNvSpPr>
            <a:spLocks noGrp="1" noChangeArrowheads="1"/>
          </p:cNvSpPr>
          <p:nvPr>
            <p:ph type="ftr" sz="quarter" idx="11"/>
          </p:nvPr>
        </p:nvSpPr>
        <p:spPr>
          <a:ln/>
        </p:spPr>
        <p:txBody>
          <a:bodyPr/>
          <a:lstStyle>
            <a:lvl1pPr>
              <a:defRPr/>
            </a:lvl1pPr>
          </a:lstStyle>
          <a:p>
            <a:pPr>
              <a:defRPr/>
            </a:pPr>
            <a:endParaRPr lang="ca-ES"/>
          </a:p>
        </p:txBody>
      </p:sp>
      <p:sp>
        <p:nvSpPr>
          <p:cNvPr id="7" name="Rectangle 6"/>
          <p:cNvSpPr>
            <a:spLocks noGrp="1" noChangeArrowheads="1"/>
          </p:cNvSpPr>
          <p:nvPr>
            <p:ph type="sldNum" sz="quarter" idx="12"/>
          </p:nvPr>
        </p:nvSpPr>
        <p:spPr>
          <a:ln/>
        </p:spPr>
        <p:txBody>
          <a:bodyPr/>
          <a:lstStyle>
            <a:lvl1pPr>
              <a:defRPr/>
            </a:lvl1pPr>
          </a:lstStyle>
          <a:p>
            <a:pPr>
              <a:defRPr/>
            </a:pPr>
            <a:fld id="{499B7D61-1589-4291-9C07-78160B4912A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
    <p:spTree>
      <p:nvGrpSpPr>
        <p:cNvPr id="1" name=""/>
        <p:cNvGrpSpPr/>
        <p:nvPr/>
      </p:nvGrpSpPr>
      <p:grpSpPr>
        <a:xfrm>
          <a:off x="0" y="0"/>
          <a:ext cx="0" cy="0"/>
          <a:chOff x="0" y="0"/>
          <a:chExt cx="0" cy="0"/>
        </a:xfrm>
      </p:grpSpPr>
      <p:sp>
        <p:nvSpPr>
          <p:cNvPr id="2" name="Títol 1"/>
          <p:cNvSpPr>
            <a:spLocks noGrp="1"/>
          </p:cNvSpPr>
          <p:nvPr>
            <p:ph type="title"/>
          </p:nvPr>
        </p:nvSpPr>
        <p:spPr>
          <a:xfrm>
            <a:off x="1514475" y="1714500"/>
            <a:ext cx="27251025" cy="7134225"/>
          </a:xfrm>
        </p:spPr>
        <p:txBody>
          <a:bodyPr/>
          <a:lstStyle>
            <a:lvl1pPr>
              <a:defRPr/>
            </a:lvl1pPr>
          </a:lstStyle>
          <a:p>
            <a:r>
              <a:rPr lang="ca-ES" smtClean="0"/>
              <a:t>Feu clic aquí per editar l'estil</a:t>
            </a:r>
            <a:endParaRPr lang="ca-ES"/>
          </a:p>
        </p:txBody>
      </p:sp>
      <p:sp>
        <p:nvSpPr>
          <p:cNvPr id="3" name="Contenidor de text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a-ES" smtClean="0"/>
              <a:t>Feu clic aquí per editar els estils de text</a:t>
            </a:r>
          </a:p>
        </p:txBody>
      </p:sp>
      <p:sp>
        <p:nvSpPr>
          <p:cNvPr id="4" name="Contenidor de contingut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5" name="Contenidor de text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a-ES" smtClean="0"/>
              <a:t>Feu clic aquí per editar els estils de text</a:t>
            </a:r>
          </a:p>
        </p:txBody>
      </p:sp>
      <p:sp>
        <p:nvSpPr>
          <p:cNvPr id="6" name="Contenidor de contingut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7" name="Rectangle 4"/>
          <p:cNvSpPr>
            <a:spLocks noGrp="1" noChangeArrowheads="1"/>
          </p:cNvSpPr>
          <p:nvPr>
            <p:ph type="dt" sz="half" idx="10"/>
          </p:nvPr>
        </p:nvSpPr>
        <p:spPr>
          <a:ln/>
        </p:spPr>
        <p:txBody>
          <a:bodyPr/>
          <a:lstStyle>
            <a:lvl1pPr>
              <a:defRPr/>
            </a:lvl1pPr>
          </a:lstStyle>
          <a:p>
            <a:pPr>
              <a:defRPr/>
            </a:pPr>
            <a:endParaRPr lang="ca-ES"/>
          </a:p>
        </p:txBody>
      </p:sp>
      <p:sp>
        <p:nvSpPr>
          <p:cNvPr id="8" name="Rectangle 5"/>
          <p:cNvSpPr>
            <a:spLocks noGrp="1" noChangeArrowheads="1"/>
          </p:cNvSpPr>
          <p:nvPr>
            <p:ph type="ftr" sz="quarter" idx="11"/>
          </p:nvPr>
        </p:nvSpPr>
        <p:spPr>
          <a:ln/>
        </p:spPr>
        <p:txBody>
          <a:bodyPr/>
          <a:lstStyle>
            <a:lvl1pPr>
              <a:defRPr/>
            </a:lvl1pPr>
          </a:lstStyle>
          <a:p>
            <a:pPr>
              <a:defRPr/>
            </a:pPr>
            <a:endParaRPr lang="ca-ES"/>
          </a:p>
        </p:txBody>
      </p:sp>
      <p:sp>
        <p:nvSpPr>
          <p:cNvPr id="9" name="Rectangle 6"/>
          <p:cNvSpPr>
            <a:spLocks noGrp="1" noChangeArrowheads="1"/>
          </p:cNvSpPr>
          <p:nvPr>
            <p:ph type="sldNum" sz="quarter" idx="12"/>
          </p:nvPr>
        </p:nvSpPr>
        <p:spPr>
          <a:ln/>
        </p:spPr>
        <p:txBody>
          <a:bodyPr/>
          <a:lstStyle>
            <a:lvl1pPr>
              <a:defRPr/>
            </a:lvl1pPr>
          </a:lstStyle>
          <a:p>
            <a:pPr>
              <a:defRPr/>
            </a:pPr>
            <a:fld id="{C8554115-534E-497E-9DDC-3B4EBAE982F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omés títol">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ca-ES"/>
          </a:p>
        </p:txBody>
      </p:sp>
      <p:sp>
        <p:nvSpPr>
          <p:cNvPr id="3" name="Rectangle 4"/>
          <p:cNvSpPr>
            <a:spLocks noGrp="1" noChangeArrowheads="1"/>
          </p:cNvSpPr>
          <p:nvPr>
            <p:ph type="dt" sz="half" idx="10"/>
          </p:nvPr>
        </p:nvSpPr>
        <p:spPr>
          <a:ln/>
        </p:spPr>
        <p:txBody>
          <a:bodyPr/>
          <a:lstStyle>
            <a:lvl1pPr>
              <a:defRPr/>
            </a:lvl1pPr>
          </a:lstStyle>
          <a:p>
            <a:pPr>
              <a:defRPr/>
            </a:pPr>
            <a:endParaRPr lang="ca-ES"/>
          </a:p>
        </p:txBody>
      </p:sp>
      <p:sp>
        <p:nvSpPr>
          <p:cNvPr id="4" name="Rectangle 5"/>
          <p:cNvSpPr>
            <a:spLocks noGrp="1" noChangeArrowheads="1"/>
          </p:cNvSpPr>
          <p:nvPr>
            <p:ph type="ftr" sz="quarter" idx="11"/>
          </p:nvPr>
        </p:nvSpPr>
        <p:spPr>
          <a:ln/>
        </p:spPr>
        <p:txBody>
          <a:bodyPr/>
          <a:lstStyle>
            <a:lvl1pPr>
              <a:defRPr/>
            </a:lvl1pPr>
          </a:lstStyle>
          <a:p>
            <a:pPr>
              <a:defRPr/>
            </a:pPr>
            <a:endParaRPr lang="ca-ES"/>
          </a:p>
        </p:txBody>
      </p:sp>
      <p:sp>
        <p:nvSpPr>
          <p:cNvPr id="5" name="Rectangle 6"/>
          <p:cNvSpPr>
            <a:spLocks noGrp="1" noChangeArrowheads="1"/>
          </p:cNvSpPr>
          <p:nvPr>
            <p:ph type="sldNum" sz="quarter" idx="12"/>
          </p:nvPr>
        </p:nvSpPr>
        <p:spPr>
          <a:ln/>
        </p:spPr>
        <p:txBody>
          <a:bodyPr/>
          <a:lstStyle>
            <a:lvl1pPr>
              <a:defRPr/>
            </a:lvl1pPr>
          </a:lstStyle>
          <a:p>
            <a:pPr>
              <a:defRPr/>
            </a:pPr>
            <a:fld id="{D16D8B7D-B013-46F6-8514-A59765BA742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ca-ES"/>
          </a:p>
        </p:txBody>
      </p:sp>
      <p:sp>
        <p:nvSpPr>
          <p:cNvPr id="3" name="Rectangle 5"/>
          <p:cNvSpPr>
            <a:spLocks noGrp="1" noChangeArrowheads="1"/>
          </p:cNvSpPr>
          <p:nvPr>
            <p:ph type="ftr" sz="quarter" idx="11"/>
          </p:nvPr>
        </p:nvSpPr>
        <p:spPr>
          <a:ln/>
        </p:spPr>
        <p:txBody>
          <a:bodyPr/>
          <a:lstStyle>
            <a:lvl1pPr>
              <a:defRPr/>
            </a:lvl1pPr>
          </a:lstStyle>
          <a:p>
            <a:pPr>
              <a:defRPr/>
            </a:pPr>
            <a:endParaRPr lang="ca-ES"/>
          </a:p>
        </p:txBody>
      </p:sp>
      <p:sp>
        <p:nvSpPr>
          <p:cNvPr id="4" name="Rectangle 6"/>
          <p:cNvSpPr>
            <a:spLocks noGrp="1" noChangeArrowheads="1"/>
          </p:cNvSpPr>
          <p:nvPr>
            <p:ph type="sldNum" sz="quarter" idx="12"/>
          </p:nvPr>
        </p:nvSpPr>
        <p:spPr>
          <a:ln/>
        </p:spPr>
        <p:txBody>
          <a:bodyPr/>
          <a:lstStyle>
            <a:lvl1pPr>
              <a:defRPr/>
            </a:lvl1pPr>
          </a:lstStyle>
          <a:p>
            <a:pPr>
              <a:defRPr/>
            </a:pPr>
            <a:fld id="{01A5A070-A4E8-47B1-90F3-26B2E908E16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ingut amb llegenda">
    <p:spTree>
      <p:nvGrpSpPr>
        <p:cNvPr id="1" name=""/>
        <p:cNvGrpSpPr/>
        <p:nvPr/>
      </p:nvGrpSpPr>
      <p:grpSpPr>
        <a:xfrm>
          <a:off x="0" y="0"/>
          <a:ext cx="0" cy="0"/>
          <a:chOff x="0" y="0"/>
          <a:chExt cx="0" cy="0"/>
        </a:xfrm>
      </p:grpSpPr>
      <p:sp>
        <p:nvSpPr>
          <p:cNvPr id="2" name="Títol 1"/>
          <p:cNvSpPr>
            <a:spLocks noGrp="1"/>
          </p:cNvSpPr>
          <p:nvPr>
            <p:ph type="title"/>
          </p:nvPr>
        </p:nvSpPr>
        <p:spPr>
          <a:xfrm>
            <a:off x="1514475" y="1704975"/>
            <a:ext cx="9961563" cy="7253288"/>
          </a:xfrm>
        </p:spPr>
        <p:txBody>
          <a:bodyPr anchor="b"/>
          <a:lstStyle>
            <a:lvl1pPr algn="l">
              <a:defRPr sz="2000" b="1"/>
            </a:lvl1pPr>
          </a:lstStyle>
          <a:p>
            <a:r>
              <a:rPr lang="ca-ES" smtClean="0"/>
              <a:t>Feu clic aquí per editar l'estil</a:t>
            </a:r>
            <a:endParaRPr lang="ca-ES"/>
          </a:p>
        </p:txBody>
      </p:sp>
      <p:sp>
        <p:nvSpPr>
          <p:cNvPr id="3" name="Contenidor de contingut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Contenidor de text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a-ES" smtClean="0"/>
              <a:t>Feu clic aquí per editar els estils de text</a:t>
            </a:r>
          </a:p>
        </p:txBody>
      </p:sp>
      <p:sp>
        <p:nvSpPr>
          <p:cNvPr id="5" name="Rectangle 4"/>
          <p:cNvSpPr>
            <a:spLocks noGrp="1" noChangeArrowheads="1"/>
          </p:cNvSpPr>
          <p:nvPr>
            <p:ph type="dt" sz="half" idx="10"/>
          </p:nvPr>
        </p:nvSpPr>
        <p:spPr>
          <a:ln/>
        </p:spPr>
        <p:txBody>
          <a:bodyPr/>
          <a:lstStyle>
            <a:lvl1pPr>
              <a:defRPr/>
            </a:lvl1pPr>
          </a:lstStyle>
          <a:p>
            <a:pPr>
              <a:defRPr/>
            </a:pPr>
            <a:endParaRPr lang="ca-ES"/>
          </a:p>
        </p:txBody>
      </p:sp>
      <p:sp>
        <p:nvSpPr>
          <p:cNvPr id="6" name="Rectangle 5"/>
          <p:cNvSpPr>
            <a:spLocks noGrp="1" noChangeArrowheads="1"/>
          </p:cNvSpPr>
          <p:nvPr>
            <p:ph type="ftr" sz="quarter" idx="11"/>
          </p:nvPr>
        </p:nvSpPr>
        <p:spPr>
          <a:ln/>
        </p:spPr>
        <p:txBody>
          <a:bodyPr/>
          <a:lstStyle>
            <a:lvl1pPr>
              <a:defRPr/>
            </a:lvl1pPr>
          </a:lstStyle>
          <a:p>
            <a:pPr>
              <a:defRPr/>
            </a:pPr>
            <a:endParaRPr lang="ca-ES"/>
          </a:p>
        </p:txBody>
      </p:sp>
      <p:sp>
        <p:nvSpPr>
          <p:cNvPr id="7" name="Rectangle 6"/>
          <p:cNvSpPr>
            <a:spLocks noGrp="1" noChangeArrowheads="1"/>
          </p:cNvSpPr>
          <p:nvPr>
            <p:ph type="sldNum" sz="quarter" idx="12"/>
          </p:nvPr>
        </p:nvSpPr>
        <p:spPr>
          <a:ln/>
        </p:spPr>
        <p:txBody>
          <a:bodyPr/>
          <a:lstStyle>
            <a:lvl1pPr>
              <a:defRPr/>
            </a:lvl1pPr>
          </a:lstStyle>
          <a:p>
            <a:pPr>
              <a:defRPr/>
            </a:pPr>
            <a:fld id="{409110F0-60D8-4142-B6CE-AFC57458007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tge amb llegenda">
    <p:spTree>
      <p:nvGrpSpPr>
        <p:cNvPr id="1" name=""/>
        <p:cNvGrpSpPr/>
        <p:nvPr/>
      </p:nvGrpSpPr>
      <p:grpSpPr>
        <a:xfrm>
          <a:off x="0" y="0"/>
          <a:ext cx="0" cy="0"/>
          <a:chOff x="0" y="0"/>
          <a:chExt cx="0" cy="0"/>
        </a:xfrm>
      </p:grpSpPr>
      <p:sp>
        <p:nvSpPr>
          <p:cNvPr id="2" name="Títol 1"/>
          <p:cNvSpPr>
            <a:spLocks noGrp="1"/>
          </p:cNvSpPr>
          <p:nvPr>
            <p:ph type="title"/>
          </p:nvPr>
        </p:nvSpPr>
        <p:spPr>
          <a:xfrm>
            <a:off x="5935663" y="29965650"/>
            <a:ext cx="18167350" cy="3538538"/>
          </a:xfrm>
        </p:spPr>
        <p:txBody>
          <a:bodyPr anchor="b"/>
          <a:lstStyle>
            <a:lvl1pPr algn="l">
              <a:defRPr sz="2000" b="1"/>
            </a:lvl1pPr>
          </a:lstStyle>
          <a:p>
            <a:r>
              <a:rPr lang="ca-ES" smtClean="0"/>
              <a:t>Feu clic aquí per editar l'estil</a:t>
            </a:r>
            <a:endParaRPr lang="ca-ES"/>
          </a:p>
        </p:txBody>
      </p:sp>
      <p:sp>
        <p:nvSpPr>
          <p:cNvPr id="3" name="Contenidor d'imatge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ca-ES" noProof="0" smtClean="0"/>
          </a:p>
        </p:txBody>
      </p:sp>
      <p:sp>
        <p:nvSpPr>
          <p:cNvPr id="4" name="Contenidor de text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a-ES" smtClean="0"/>
              <a:t>Feu clic aquí per editar els estils de text</a:t>
            </a:r>
          </a:p>
        </p:txBody>
      </p:sp>
      <p:sp>
        <p:nvSpPr>
          <p:cNvPr id="5" name="Rectangle 4"/>
          <p:cNvSpPr>
            <a:spLocks noGrp="1" noChangeArrowheads="1"/>
          </p:cNvSpPr>
          <p:nvPr>
            <p:ph type="dt" sz="half" idx="10"/>
          </p:nvPr>
        </p:nvSpPr>
        <p:spPr>
          <a:ln/>
        </p:spPr>
        <p:txBody>
          <a:bodyPr/>
          <a:lstStyle>
            <a:lvl1pPr>
              <a:defRPr/>
            </a:lvl1pPr>
          </a:lstStyle>
          <a:p>
            <a:pPr>
              <a:defRPr/>
            </a:pPr>
            <a:endParaRPr lang="ca-ES"/>
          </a:p>
        </p:txBody>
      </p:sp>
      <p:sp>
        <p:nvSpPr>
          <p:cNvPr id="6" name="Rectangle 5"/>
          <p:cNvSpPr>
            <a:spLocks noGrp="1" noChangeArrowheads="1"/>
          </p:cNvSpPr>
          <p:nvPr>
            <p:ph type="ftr" sz="quarter" idx="11"/>
          </p:nvPr>
        </p:nvSpPr>
        <p:spPr>
          <a:ln/>
        </p:spPr>
        <p:txBody>
          <a:bodyPr/>
          <a:lstStyle>
            <a:lvl1pPr>
              <a:defRPr/>
            </a:lvl1pPr>
          </a:lstStyle>
          <a:p>
            <a:pPr>
              <a:defRPr/>
            </a:pPr>
            <a:endParaRPr lang="ca-ES"/>
          </a:p>
        </p:txBody>
      </p:sp>
      <p:sp>
        <p:nvSpPr>
          <p:cNvPr id="7" name="Rectangle 6"/>
          <p:cNvSpPr>
            <a:spLocks noGrp="1" noChangeArrowheads="1"/>
          </p:cNvSpPr>
          <p:nvPr>
            <p:ph type="sldNum" sz="quarter" idx="12"/>
          </p:nvPr>
        </p:nvSpPr>
        <p:spPr>
          <a:ln/>
        </p:spPr>
        <p:txBody>
          <a:bodyPr/>
          <a:lstStyle>
            <a:lvl1pPr>
              <a:defRPr/>
            </a:lvl1pPr>
          </a:lstStyle>
          <a:p>
            <a:pPr>
              <a:defRPr/>
            </a:pPr>
            <a:fld id="{19ED4AA4-AE4F-4410-822B-ED42BA6D6CB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71713" y="3806825"/>
            <a:ext cx="25736550" cy="7134225"/>
          </a:xfrm>
          <a:prstGeom prst="rect">
            <a:avLst/>
          </a:prstGeom>
          <a:noFill/>
          <a:ln w="9525">
            <a:noFill/>
            <a:miter lim="800000"/>
            <a:headEnd/>
            <a:tailEnd/>
          </a:ln>
        </p:spPr>
        <p:txBody>
          <a:bodyPr vert="horz" wrap="square" lIns="436690" tIns="218344" rIns="436690" bIns="218344"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271713" y="12366625"/>
            <a:ext cx="25736550" cy="25685750"/>
          </a:xfrm>
          <a:prstGeom prst="rect">
            <a:avLst/>
          </a:prstGeom>
          <a:noFill/>
          <a:ln w="9525">
            <a:noFill/>
            <a:miter lim="800000"/>
            <a:headEnd/>
            <a:tailEnd/>
          </a:ln>
        </p:spPr>
        <p:txBody>
          <a:bodyPr vert="horz" wrap="square" lIns="436690" tIns="218344" rIns="436690" bIns="21834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271713" y="39001700"/>
            <a:ext cx="6308725" cy="2857500"/>
          </a:xfrm>
          <a:prstGeom prst="rect">
            <a:avLst/>
          </a:prstGeom>
          <a:noFill/>
          <a:ln w="9525">
            <a:noFill/>
            <a:miter lim="800000"/>
            <a:headEnd/>
            <a:tailEnd/>
          </a:ln>
          <a:effectLst/>
        </p:spPr>
        <p:txBody>
          <a:bodyPr vert="horz" wrap="square" lIns="436690" tIns="218344" rIns="436690" bIns="218344" numCol="1" anchor="t" anchorCtr="0" compatLnSpc="1">
            <a:prstTxWarp prst="textNoShape">
              <a:avLst/>
            </a:prstTxWarp>
          </a:bodyPr>
          <a:lstStyle>
            <a:lvl1pPr eaLnBrk="0" hangingPunct="0">
              <a:defRPr sz="6700">
                <a:latin typeface="Times" charset="0"/>
                <a:cs typeface="+mn-cs"/>
              </a:defRPr>
            </a:lvl1pPr>
          </a:lstStyle>
          <a:p>
            <a:pPr>
              <a:defRPr/>
            </a:pPr>
            <a:endParaRPr lang="ca-ES"/>
          </a:p>
        </p:txBody>
      </p:sp>
      <p:sp>
        <p:nvSpPr>
          <p:cNvPr id="1029" name="Rectangle 5"/>
          <p:cNvSpPr>
            <a:spLocks noGrp="1" noChangeArrowheads="1"/>
          </p:cNvSpPr>
          <p:nvPr>
            <p:ph type="ftr" sz="quarter" idx="3"/>
          </p:nvPr>
        </p:nvSpPr>
        <p:spPr bwMode="auto">
          <a:xfrm>
            <a:off x="10345738" y="39001700"/>
            <a:ext cx="9588500" cy="2857500"/>
          </a:xfrm>
          <a:prstGeom prst="rect">
            <a:avLst/>
          </a:prstGeom>
          <a:noFill/>
          <a:ln w="9525">
            <a:noFill/>
            <a:miter lim="800000"/>
            <a:headEnd/>
            <a:tailEnd/>
          </a:ln>
          <a:effectLst/>
        </p:spPr>
        <p:txBody>
          <a:bodyPr vert="horz" wrap="square" lIns="436690" tIns="218344" rIns="436690" bIns="218344" numCol="1" anchor="t" anchorCtr="0" compatLnSpc="1">
            <a:prstTxWarp prst="textNoShape">
              <a:avLst/>
            </a:prstTxWarp>
          </a:bodyPr>
          <a:lstStyle>
            <a:lvl1pPr algn="ctr" eaLnBrk="0" hangingPunct="0">
              <a:defRPr sz="6700">
                <a:latin typeface="Times" charset="0"/>
                <a:cs typeface="+mn-cs"/>
              </a:defRPr>
            </a:lvl1pPr>
          </a:lstStyle>
          <a:p>
            <a:pPr>
              <a:defRPr/>
            </a:pPr>
            <a:endParaRPr lang="ca-ES"/>
          </a:p>
        </p:txBody>
      </p:sp>
      <p:sp>
        <p:nvSpPr>
          <p:cNvPr id="1030" name="Rectangle 6"/>
          <p:cNvSpPr>
            <a:spLocks noGrp="1" noChangeArrowheads="1"/>
          </p:cNvSpPr>
          <p:nvPr>
            <p:ph type="sldNum" sz="quarter" idx="4"/>
          </p:nvPr>
        </p:nvSpPr>
        <p:spPr bwMode="auto">
          <a:xfrm>
            <a:off x="21699538" y="39001700"/>
            <a:ext cx="6308725" cy="2857500"/>
          </a:xfrm>
          <a:prstGeom prst="rect">
            <a:avLst/>
          </a:prstGeom>
          <a:noFill/>
          <a:ln w="9525">
            <a:noFill/>
            <a:miter lim="800000"/>
            <a:headEnd/>
            <a:tailEnd/>
          </a:ln>
          <a:effectLst/>
        </p:spPr>
        <p:txBody>
          <a:bodyPr vert="horz" wrap="square" lIns="436690" tIns="218344" rIns="436690" bIns="218344" numCol="1" anchor="t" anchorCtr="0" compatLnSpc="1">
            <a:prstTxWarp prst="textNoShape">
              <a:avLst/>
            </a:prstTxWarp>
          </a:bodyPr>
          <a:lstStyle>
            <a:lvl1pPr algn="r" eaLnBrk="0" hangingPunct="0">
              <a:defRPr sz="6700">
                <a:latin typeface="Times" charset="0"/>
                <a:cs typeface="+mn-cs"/>
              </a:defRPr>
            </a:lvl1pPr>
          </a:lstStyle>
          <a:p>
            <a:pPr>
              <a:defRPr/>
            </a:pPr>
            <a:fld id="{1BBEC9D7-6111-4D62-AC3E-2D2526ECF50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defTabSz="4365625" rtl="0" eaLnBrk="0" fontAlgn="base" hangingPunct="0">
        <a:spcBef>
          <a:spcPct val="0"/>
        </a:spcBef>
        <a:spcAft>
          <a:spcPct val="0"/>
        </a:spcAft>
        <a:defRPr sz="21000">
          <a:solidFill>
            <a:schemeClr val="tx2"/>
          </a:solidFill>
          <a:latin typeface="+mj-lt"/>
          <a:ea typeface="+mj-ea"/>
          <a:cs typeface="+mj-cs"/>
        </a:defRPr>
      </a:lvl1pPr>
      <a:lvl2pPr algn="ctr" defTabSz="4365625" rtl="0" eaLnBrk="0" fontAlgn="base" hangingPunct="0">
        <a:spcBef>
          <a:spcPct val="0"/>
        </a:spcBef>
        <a:spcAft>
          <a:spcPct val="0"/>
        </a:spcAft>
        <a:defRPr sz="21000">
          <a:solidFill>
            <a:schemeClr val="tx2"/>
          </a:solidFill>
          <a:latin typeface="Times" charset="0"/>
        </a:defRPr>
      </a:lvl2pPr>
      <a:lvl3pPr algn="ctr" defTabSz="4365625" rtl="0" eaLnBrk="0" fontAlgn="base" hangingPunct="0">
        <a:spcBef>
          <a:spcPct val="0"/>
        </a:spcBef>
        <a:spcAft>
          <a:spcPct val="0"/>
        </a:spcAft>
        <a:defRPr sz="21000">
          <a:solidFill>
            <a:schemeClr val="tx2"/>
          </a:solidFill>
          <a:latin typeface="Times" charset="0"/>
        </a:defRPr>
      </a:lvl3pPr>
      <a:lvl4pPr algn="ctr" defTabSz="4365625" rtl="0" eaLnBrk="0" fontAlgn="base" hangingPunct="0">
        <a:spcBef>
          <a:spcPct val="0"/>
        </a:spcBef>
        <a:spcAft>
          <a:spcPct val="0"/>
        </a:spcAft>
        <a:defRPr sz="21000">
          <a:solidFill>
            <a:schemeClr val="tx2"/>
          </a:solidFill>
          <a:latin typeface="Times" charset="0"/>
        </a:defRPr>
      </a:lvl4pPr>
      <a:lvl5pPr algn="ctr" defTabSz="4365625" rtl="0" eaLnBrk="0" fontAlgn="base" hangingPunct="0">
        <a:spcBef>
          <a:spcPct val="0"/>
        </a:spcBef>
        <a:spcAft>
          <a:spcPct val="0"/>
        </a:spcAft>
        <a:defRPr sz="21000">
          <a:solidFill>
            <a:schemeClr val="tx2"/>
          </a:solidFill>
          <a:latin typeface="Times" charset="0"/>
        </a:defRPr>
      </a:lvl5pPr>
      <a:lvl6pPr marL="457200" algn="ctr" defTabSz="4365625" rtl="0" fontAlgn="base">
        <a:spcBef>
          <a:spcPct val="0"/>
        </a:spcBef>
        <a:spcAft>
          <a:spcPct val="0"/>
        </a:spcAft>
        <a:defRPr sz="21000">
          <a:solidFill>
            <a:schemeClr val="tx2"/>
          </a:solidFill>
          <a:latin typeface="Times" charset="0"/>
        </a:defRPr>
      </a:lvl6pPr>
      <a:lvl7pPr marL="914400" algn="ctr" defTabSz="4365625" rtl="0" fontAlgn="base">
        <a:spcBef>
          <a:spcPct val="0"/>
        </a:spcBef>
        <a:spcAft>
          <a:spcPct val="0"/>
        </a:spcAft>
        <a:defRPr sz="21000">
          <a:solidFill>
            <a:schemeClr val="tx2"/>
          </a:solidFill>
          <a:latin typeface="Times" charset="0"/>
        </a:defRPr>
      </a:lvl7pPr>
      <a:lvl8pPr marL="1371600" algn="ctr" defTabSz="4365625" rtl="0" fontAlgn="base">
        <a:spcBef>
          <a:spcPct val="0"/>
        </a:spcBef>
        <a:spcAft>
          <a:spcPct val="0"/>
        </a:spcAft>
        <a:defRPr sz="21000">
          <a:solidFill>
            <a:schemeClr val="tx2"/>
          </a:solidFill>
          <a:latin typeface="Times" charset="0"/>
        </a:defRPr>
      </a:lvl8pPr>
      <a:lvl9pPr marL="1828800" algn="ctr" defTabSz="4365625" rtl="0" fontAlgn="base">
        <a:spcBef>
          <a:spcPct val="0"/>
        </a:spcBef>
        <a:spcAft>
          <a:spcPct val="0"/>
        </a:spcAft>
        <a:defRPr sz="21000">
          <a:solidFill>
            <a:schemeClr val="tx2"/>
          </a:solidFill>
          <a:latin typeface="Times" charset="0"/>
        </a:defRPr>
      </a:lvl9pPr>
    </p:titleStyle>
    <p:bodyStyle>
      <a:lvl1pPr marL="1638300" indent="-1638300" algn="l" defTabSz="4365625" rtl="0" eaLnBrk="0" fontAlgn="base" hangingPunct="0">
        <a:spcBef>
          <a:spcPct val="20000"/>
        </a:spcBef>
        <a:spcAft>
          <a:spcPct val="0"/>
        </a:spcAft>
        <a:buChar char="•"/>
        <a:defRPr sz="15300">
          <a:solidFill>
            <a:schemeClr val="tx1"/>
          </a:solidFill>
          <a:latin typeface="+mn-lt"/>
          <a:ea typeface="+mn-ea"/>
          <a:cs typeface="+mn-cs"/>
        </a:defRPr>
      </a:lvl1pPr>
      <a:lvl2pPr marL="3548063" indent="-1365250" algn="l" defTabSz="4365625" rtl="0" eaLnBrk="0" fontAlgn="base" hangingPunct="0">
        <a:spcBef>
          <a:spcPct val="20000"/>
        </a:spcBef>
        <a:spcAft>
          <a:spcPct val="0"/>
        </a:spcAft>
        <a:buChar char="–"/>
        <a:defRPr sz="13400">
          <a:solidFill>
            <a:schemeClr val="tx1"/>
          </a:solidFill>
          <a:latin typeface="+mn-lt"/>
        </a:defRPr>
      </a:lvl2pPr>
      <a:lvl3pPr marL="5457825" indent="-1092200" algn="l" defTabSz="4365625" rtl="0" eaLnBrk="0" fontAlgn="base" hangingPunct="0">
        <a:spcBef>
          <a:spcPct val="20000"/>
        </a:spcBef>
        <a:spcAft>
          <a:spcPct val="0"/>
        </a:spcAft>
        <a:buChar char="•"/>
        <a:defRPr sz="11500">
          <a:solidFill>
            <a:schemeClr val="tx1"/>
          </a:solidFill>
          <a:latin typeface="+mn-lt"/>
        </a:defRPr>
      </a:lvl3pPr>
      <a:lvl4pPr marL="7642225" indent="-1092200" algn="l" defTabSz="4365625" rtl="0" eaLnBrk="0" fontAlgn="base" hangingPunct="0">
        <a:spcBef>
          <a:spcPct val="20000"/>
        </a:spcBef>
        <a:spcAft>
          <a:spcPct val="0"/>
        </a:spcAft>
        <a:buChar char="–"/>
        <a:defRPr sz="9500">
          <a:solidFill>
            <a:schemeClr val="tx1"/>
          </a:solidFill>
          <a:latin typeface="+mn-lt"/>
        </a:defRPr>
      </a:lvl4pPr>
      <a:lvl5pPr marL="9826625" indent="-1092200" algn="l" defTabSz="4365625" rtl="0" eaLnBrk="0" fontAlgn="base" hangingPunct="0">
        <a:spcBef>
          <a:spcPct val="20000"/>
        </a:spcBef>
        <a:spcAft>
          <a:spcPct val="0"/>
        </a:spcAft>
        <a:buChar char="»"/>
        <a:defRPr sz="9500">
          <a:solidFill>
            <a:schemeClr val="tx1"/>
          </a:solidFill>
          <a:latin typeface="+mn-lt"/>
        </a:defRPr>
      </a:lvl5pPr>
      <a:lvl6pPr marL="10283825" indent="-1092200" algn="l" defTabSz="4365625" rtl="0" fontAlgn="base">
        <a:spcBef>
          <a:spcPct val="20000"/>
        </a:spcBef>
        <a:spcAft>
          <a:spcPct val="0"/>
        </a:spcAft>
        <a:buChar char="»"/>
        <a:defRPr sz="9500">
          <a:solidFill>
            <a:schemeClr val="tx1"/>
          </a:solidFill>
          <a:latin typeface="+mn-lt"/>
        </a:defRPr>
      </a:lvl6pPr>
      <a:lvl7pPr marL="10741025" indent="-1092200" algn="l" defTabSz="4365625" rtl="0" fontAlgn="base">
        <a:spcBef>
          <a:spcPct val="20000"/>
        </a:spcBef>
        <a:spcAft>
          <a:spcPct val="0"/>
        </a:spcAft>
        <a:buChar char="»"/>
        <a:defRPr sz="9500">
          <a:solidFill>
            <a:schemeClr val="tx1"/>
          </a:solidFill>
          <a:latin typeface="+mn-lt"/>
        </a:defRPr>
      </a:lvl7pPr>
      <a:lvl8pPr marL="11198225" indent="-1092200" algn="l" defTabSz="4365625" rtl="0" fontAlgn="base">
        <a:spcBef>
          <a:spcPct val="20000"/>
        </a:spcBef>
        <a:spcAft>
          <a:spcPct val="0"/>
        </a:spcAft>
        <a:buChar char="»"/>
        <a:defRPr sz="9500">
          <a:solidFill>
            <a:schemeClr val="tx1"/>
          </a:solidFill>
          <a:latin typeface="+mn-lt"/>
        </a:defRPr>
      </a:lvl8pPr>
      <a:lvl9pPr marL="11655425" indent="-1092200" algn="l" defTabSz="4365625" rtl="0" fontAlgn="base">
        <a:spcBef>
          <a:spcPct val="20000"/>
        </a:spcBef>
        <a:spcAft>
          <a:spcPct val="0"/>
        </a:spcAft>
        <a:buChar char="»"/>
        <a:defRPr sz="95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unstats.un.org/unsd/mdg/Default.aspx" TargetMode="External"/><Relationship Id="rId3" Type="http://schemas.openxmlformats.org/officeDocument/2006/relationships/hyperlink" Target="http://ec.europa.eu/health/indicators/echi/index_en.htm" TargetMode="External"/><Relationship Id="rId7" Type="http://schemas.openxmlformats.org/officeDocument/2006/relationships/hyperlink" Target="http://stats.oecd.org/index.aspx?DataSetCode=HEALTH_STAT"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www.euro.who.int/en/what-we-do/data-and-evidence/databases/european-health-for-all-database-hfa-db2" TargetMode="External"/><Relationship Id="rId5" Type="http://schemas.openxmlformats.org/officeDocument/2006/relationships/hyperlink" Target="http://new.paho.org/hq/index.php?option=com_content&amp;task=view&amp;id=2470&amp;Itemid=2003" TargetMode="External"/><Relationship Id="rId4" Type="http://schemas.openxmlformats.org/officeDocument/2006/relationships/hyperlink" Target="http://www.who.int/whosis/en/"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5362" name="Rectangle 10"/>
          <p:cNvSpPr>
            <a:spLocks noChangeArrowheads="1"/>
          </p:cNvSpPr>
          <p:nvPr/>
        </p:nvSpPr>
        <p:spPr bwMode="auto">
          <a:xfrm>
            <a:off x="722313" y="8562975"/>
            <a:ext cx="9367837" cy="1081088"/>
          </a:xfrm>
          <a:prstGeom prst="rect">
            <a:avLst/>
          </a:prstGeom>
          <a:solidFill>
            <a:schemeClr val="accent2"/>
          </a:solidFill>
          <a:ln w="9525">
            <a:noFill/>
            <a:miter lim="800000"/>
            <a:headEnd/>
            <a:tailEnd/>
          </a:ln>
        </p:spPr>
        <p:txBody>
          <a:bodyPr lIns="91522" tIns="45761" rIns="91522" bIns="45761"/>
          <a:lstStyle/>
          <a:p>
            <a:pPr defTabSz="915988" eaLnBrk="0" hangingPunct="0"/>
            <a:endParaRPr lang="en-GB" sz="2400"/>
          </a:p>
        </p:txBody>
      </p:sp>
      <p:sp>
        <p:nvSpPr>
          <p:cNvPr id="15363" name="Rectangle 15"/>
          <p:cNvSpPr>
            <a:spLocks noChangeArrowheads="1"/>
          </p:cNvSpPr>
          <p:nvPr/>
        </p:nvSpPr>
        <p:spPr bwMode="auto">
          <a:xfrm>
            <a:off x="3605213" y="8778875"/>
            <a:ext cx="4037012" cy="549275"/>
          </a:xfrm>
          <a:prstGeom prst="rect">
            <a:avLst/>
          </a:prstGeom>
          <a:noFill/>
          <a:ln w="9525">
            <a:noFill/>
            <a:miter lim="800000"/>
            <a:headEnd/>
            <a:tailEnd/>
          </a:ln>
        </p:spPr>
        <p:txBody>
          <a:bodyPr lIns="0" tIns="0" rIns="0" bIns="0">
            <a:spAutoFit/>
          </a:bodyPr>
          <a:lstStyle/>
          <a:p>
            <a:pPr defTabSz="915988" eaLnBrk="0" hangingPunct="0"/>
            <a:r>
              <a:rPr lang="en-GB" b="1">
                <a:solidFill>
                  <a:srgbClr val="FFFFFF"/>
                </a:solidFill>
              </a:rPr>
              <a:t>Introduction</a:t>
            </a:r>
          </a:p>
        </p:txBody>
      </p:sp>
      <p:sp>
        <p:nvSpPr>
          <p:cNvPr id="15364" name="Rectangle 11"/>
          <p:cNvSpPr>
            <a:spLocks noChangeArrowheads="1"/>
          </p:cNvSpPr>
          <p:nvPr/>
        </p:nvSpPr>
        <p:spPr bwMode="auto">
          <a:xfrm>
            <a:off x="10453688" y="8562975"/>
            <a:ext cx="9367837" cy="1079500"/>
          </a:xfrm>
          <a:prstGeom prst="rect">
            <a:avLst/>
          </a:prstGeom>
          <a:solidFill>
            <a:schemeClr val="accent2"/>
          </a:solidFill>
          <a:ln w="9525">
            <a:noFill/>
            <a:miter lim="800000"/>
            <a:headEnd/>
            <a:tailEnd/>
          </a:ln>
        </p:spPr>
        <p:txBody>
          <a:bodyPr/>
          <a:lstStyle/>
          <a:p>
            <a:pPr eaLnBrk="0" hangingPunct="0"/>
            <a:endParaRPr lang="ca-ES"/>
          </a:p>
        </p:txBody>
      </p:sp>
      <p:sp>
        <p:nvSpPr>
          <p:cNvPr id="15365" name="Rectangle 16"/>
          <p:cNvSpPr>
            <a:spLocks noChangeArrowheads="1"/>
          </p:cNvSpPr>
          <p:nvPr/>
        </p:nvSpPr>
        <p:spPr bwMode="auto">
          <a:xfrm>
            <a:off x="12617450" y="8778875"/>
            <a:ext cx="5243513"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Methods &amp; Materials</a:t>
            </a:r>
          </a:p>
        </p:txBody>
      </p:sp>
      <p:sp>
        <p:nvSpPr>
          <p:cNvPr id="15366" name="Rectangle 12"/>
          <p:cNvSpPr>
            <a:spLocks noChangeArrowheads="1"/>
          </p:cNvSpPr>
          <p:nvPr/>
        </p:nvSpPr>
        <p:spPr bwMode="auto">
          <a:xfrm>
            <a:off x="20113625" y="8562975"/>
            <a:ext cx="9367838" cy="1079500"/>
          </a:xfrm>
          <a:prstGeom prst="rect">
            <a:avLst/>
          </a:prstGeom>
          <a:solidFill>
            <a:schemeClr val="accent2"/>
          </a:solidFill>
          <a:ln w="9525">
            <a:noFill/>
            <a:miter lim="800000"/>
            <a:headEnd/>
            <a:tailEnd/>
          </a:ln>
        </p:spPr>
        <p:txBody>
          <a:bodyPr/>
          <a:lstStyle/>
          <a:p>
            <a:pPr eaLnBrk="0" hangingPunct="0"/>
            <a:endParaRPr lang="ca-ES"/>
          </a:p>
        </p:txBody>
      </p:sp>
      <p:sp>
        <p:nvSpPr>
          <p:cNvPr id="15367" name="Rectangle 17"/>
          <p:cNvSpPr>
            <a:spLocks noChangeArrowheads="1"/>
          </p:cNvSpPr>
          <p:nvPr/>
        </p:nvSpPr>
        <p:spPr bwMode="auto">
          <a:xfrm>
            <a:off x="24079200" y="8778875"/>
            <a:ext cx="1892300"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Results</a:t>
            </a:r>
            <a:endParaRPr lang="en-GB" sz="2400"/>
          </a:p>
        </p:txBody>
      </p:sp>
      <p:sp>
        <p:nvSpPr>
          <p:cNvPr id="15368" name="Rectangle 13"/>
          <p:cNvSpPr>
            <a:spLocks noChangeArrowheads="1"/>
          </p:cNvSpPr>
          <p:nvPr/>
        </p:nvSpPr>
        <p:spPr bwMode="auto">
          <a:xfrm>
            <a:off x="20243800" y="28244800"/>
            <a:ext cx="9367838" cy="1152525"/>
          </a:xfrm>
          <a:prstGeom prst="rect">
            <a:avLst/>
          </a:prstGeom>
          <a:solidFill>
            <a:schemeClr val="accent2"/>
          </a:solidFill>
          <a:ln w="9525">
            <a:noFill/>
            <a:miter lim="800000"/>
            <a:headEnd/>
            <a:tailEnd/>
          </a:ln>
        </p:spPr>
        <p:txBody>
          <a:bodyPr/>
          <a:lstStyle/>
          <a:p>
            <a:pPr eaLnBrk="0" hangingPunct="0"/>
            <a:endParaRPr lang="ca-ES"/>
          </a:p>
        </p:txBody>
      </p:sp>
      <p:sp>
        <p:nvSpPr>
          <p:cNvPr id="15369" name="Rectangle 18"/>
          <p:cNvSpPr>
            <a:spLocks noChangeArrowheads="1"/>
          </p:cNvSpPr>
          <p:nvPr/>
        </p:nvSpPr>
        <p:spPr bwMode="auto">
          <a:xfrm>
            <a:off x="21243925" y="28621038"/>
            <a:ext cx="7107238" cy="554037"/>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Comments and Conclusions</a:t>
            </a:r>
          </a:p>
        </p:txBody>
      </p:sp>
      <p:sp>
        <p:nvSpPr>
          <p:cNvPr id="15370" name="Text Box 31"/>
          <p:cNvSpPr txBox="1">
            <a:spLocks noChangeArrowheads="1"/>
          </p:cNvSpPr>
          <p:nvPr/>
        </p:nvSpPr>
        <p:spPr bwMode="auto">
          <a:xfrm>
            <a:off x="722313" y="9788525"/>
            <a:ext cx="9367837" cy="11687175"/>
          </a:xfrm>
          <a:prstGeom prst="rect">
            <a:avLst/>
          </a:prstGeom>
          <a:noFill/>
          <a:ln w="9525">
            <a:noFill/>
            <a:miter lim="800000"/>
            <a:headEnd/>
            <a:tailEnd/>
          </a:ln>
        </p:spPr>
        <p:txBody>
          <a:bodyPr lIns="91522" tIns="45761" rIns="91522" bIns="45761"/>
          <a:lstStyle/>
          <a:p>
            <a:pPr defTabSz="915988"/>
            <a:r>
              <a:rPr lang="en-GB"/>
              <a:t>Health Indicators (HI) are one of the key elements of health information systems summarising processes about data, information, knowledge and decision-making. An indicator is a parameter calculated by statistical techniques which condenses information about specific aspects or cluster data. Comparisons across HI sets are vital for benchmarking across countries.  </a:t>
            </a:r>
          </a:p>
          <a:p>
            <a:pPr defTabSz="915988"/>
            <a:endParaRPr lang="en-GB"/>
          </a:p>
          <a:p>
            <a:pPr defTabSz="915988"/>
            <a:r>
              <a:rPr lang="en-GB"/>
              <a:t>The objectives are to compare international HI system from WHO (Genève, Copenhagen, Washington DC, other), EU (ECHI initiative), OCDE, UUNN, and, use this comparison as a basis for identifying a set of common items which could therefore be recommended as core for health information comparisons. </a:t>
            </a:r>
          </a:p>
        </p:txBody>
      </p:sp>
      <p:sp>
        <p:nvSpPr>
          <p:cNvPr id="15371" name="Text Box 32"/>
          <p:cNvSpPr txBox="1">
            <a:spLocks noChangeArrowheads="1"/>
          </p:cNvSpPr>
          <p:nvPr/>
        </p:nvSpPr>
        <p:spPr bwMode="auto">
          <a:xfrm>
            <a:off x="10387013" y="9810750"/>
            <a:ext cx="9361487" cy="7561263"/>
          </a:xfrm>
          <a:prstGeom prst="rect">
            <a:avLst/>
          </a:prstGeom>
          <a:noFill/>
          <a:ln w="9525">
            <a:noFill/>
            <a:miter lim="800000"/>
            <a:headEnd/>
            <a:tailEnd/>
          </a:ln>
        </p:spPr>
        <p:txBody>
          <a:bodyPr lIns="91522" tIns="45761" rIns="91522" bIns="45761"/>
          <a:lstStyle/>
          <a:p>
            <a:pPr defTabSz="915988" eaLnBrk="0" hangingPunct="0"/>
            <a:r>
              <a:rPr lang="en-GB"/>
              <a:t>First, we use descriptive methods for a revision of HI systems, using accessible and available information through electronic on-line tools at the World Wide Web. In particular, the web pages of EU-ECHI, WHO, PAHO/WHO, EURO/WHO, OCDE and UN-MDG have been checked. Second, drawing from this comparative exercise we describe a set of 30-40 common items that were considered to be essential the development of a regional/local set of indicators. </a:t>
            </a:r>
            <a:r>
              <a:rPr lang="es-ES"/>
              <a:t> </a:t>
            </a:r>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r>
              <a:rPr lang="en-US"/>
              <a:t>. </a:t>
            </a:r>
            <a:endParaRPr lang="en-GB"/>
          </a:p>
        </p:txBody>
      </p:sp>
      <p:sp>
        <p:nvSpPr>
          <p:cNvPr id="15372" name="Text Box 33"/>
          <p:cNvSpPr txBox="1">
            <a:spLocks noChangeArrowheads="1"/>
          </p:cNvSpPr>
          <p:nvPr/>
        </p:nvSpPr>
        <p:spPr bwMode="auto">
          <a:xfrm>
            <a:off x="20113625" y="9788525"/>
            <a:ext cx="9367838" cy="18456275"/>
          </a:xfrm>
          <a:prstGeom prst="rect">
            <a:avLst/>
          </a:prstGeom>
          <a:noFill/>
          <a:ln w="9525">
            <a:noFill/>
            <a:miter lim="800000"/>
            <a:headEnd/>
            <a:tailEnd/>
          </a:ln>
        </p:spPr>
        <p:txBody>
          <a:bodyPr lIns="91522" tIns="45761" rIns="91522" bIns="45761"/>
          <a:lstStyle/>
          <a:p>
            <a:r>
              <a:rPr lang="en-GB"/>
              <a:t>We can see in Table 1 the number or countries (“Countries and Territories”), Health Indicators (HI) and the categories of HI in Different International Organizations considered in this work. In these 8 options the number of countries differ between 27 and 193; also the number of HI varies between 10 to 214. Finally, the number of categories or domains or groups of HI fluctuates from 4 to 10. </a:t>
            </a:r>
            <a:endParaRPr lang="es-ES"/>
          </a:p>
          <a:p>
            <a:endParaRPr lang="en-GB"/>
          </a:p>
          <a:p>
            <a:r>
              <a:rPr lang="en-GB"/>
              <a:t>Table 2 shows </a:t>
            </a:r>
            <a:r>
              <a:rPr lang="es-ES"/>
              <a:t>Number of Health Indicators (HI) by Categories or Domains of HI in Different International Organizations. Considering these six International Organizations we observe 34 categories of HI, some on then are the same but other are different.</a:t>
            </a:r>
          </a:p>
          <a:p>
            <a:endParaRPr lang="es-ES"/>
          </a:p>
          <a:p>
            <a:r>
              <a:rPr lang="es-ES"/>
              <a:t>Table 3 presents a </a:t>
            </a:r>
            <a:r>
              <a:rPr lang="en-GB"/>
              <a:t>proposal Short List of Health Indicators by Main Categories or Domains. There are 41 HI grouped by 6 main categories. As an example, “Life expectancy at birth” that remains in this proposal in the 2nd Group (“</a:t>
            </a:r>
            <a:r>
              <a:rPr lang="en-US"/>
              <a:t>Health status: </a:t>
            </a:r>
            <a:r>
              <a:rPr lang="en-GB"/>
              <a:t>Mortality and Burden of disease”) but it is possible to put it in the first group of this list. Criteria to decide this proposal list are related to clear definitions of HI, relevant consensus in international perspective and availability of data. </a:t>
            </a:r>
            <a:endParaRPr lang="es-ES"/>
          </a:p>
        </p:txBody>
      </p:sp>
      <p:sp>
        <p:nvSpPr>
          <p:cNvPr id="15373" name="Text Box 36"/>
          <p:cNvSpPr txBox="1">
            <a:spLocks noChangeArrowheads="1"/>
          </p:cNvSpPr>
          <p:nvPr/>
        </p:nvSpPr>
        <p:spPr bwMode="auto">
          <a:xfrm>
            <a:off x="20113625" y="29684663"/>
            <a:ext cx="9367838" cy="12817475"/>
          </a:xfrm>
          <a:prstGeom prst="rect">
            <a:avLst/>
          </a:prstGeom>
          <a:noFill/>
          <a:ln w="9525">
            <a:noFill/>
            <a:miter lim="800000"/>
            <a:headEnd/>
            <a:tailEnd/>
          </a:ln>
        </p:spPr>
        <p:txBody>
          <a:bodyPr lIns="91522" tIns="45761" rIns="91522" bIns="45761"/>
          <a:lstStyle/>
          <a:p>
            <a:r>
              <a:rPr lang="en-US"/>
              <a:t>HI classifications differ internationally, as well as internal categories and subcategories. </a:t>
            </a:r>
            <a:r>
              <a:rPr lang="en-GB"/>
              <a:t>This paper show different types of variability in HI. International Organizations have to build consensus process about HI trying to minimize the variability of conceptual frameworks, classifications and terminologies, definitions, collected uniform data, usability of this type of information, </a:t>
            </a:r>
            <a:r>
              <a:rPr lang="en-US"/>
              <a:t>benchmarking and dissemination applications.  This process is ongoing but we need more discussions to reach a consensus.</a:t>
            </a:r>
            <a:endParaRPr lang="es-ES"/>
          </a:p>
          <a:p>
            <a:r>
              <a:rPr lang="en-GB"/>
              <a:t>In this context, we propose this</a:t>
            </a:r>
            <a:r>
              <a:rPr lang="en-GB" b="1"/>
              <a:t> </a:t>
            </a:r>
            <a:r>
              <a:rPr lang="en-GB" i="1"/>
              <a:t>Short List of Health Indicators by Main Categories or Domains.</a:t>
            </a:r>
            <a:r>
              <a:rPr lang="en-GB"/>
              <a:t> This is the first step to discuss this topic in order to develop a core, useful and practical list for everyone, not only for international organisations but also regions, countries and different subnational levels.</a:t>
            </a:r>
            <a:endParaRPr lang="en-US"/>
          </a:p>
        </p:txBody>
      </p:sp>
      <p:grpSp>
        <p:nvGrpSpPr>
          <p:cNvPr id="15374" name="Group 61"/>
          <p:cNvGrpSpPr>
            <a:grpSpLocks/>
          </p:cNvGrpSpPr>
          <p:nvPr/>
        </p:nvGrpSpPr>
        <p:grpSpPr bwMode="auto">
          <a:xfrm>
            <a:off x="5491163" y="1530350"/>
            <a:ext cx="17210087" cy="3854450"/>
            <a:chOff x="5001" y="918"/>
            <a:chExt cx="8825" cy="2428"/>
          </a:xfrm>
        </p:grpSpPr>
        <p:sp>
          <p:nvSpPr>
            <p:cNvPr id="15731" name="Text Box 5"/>
            <p:cNvSpPr txBox="1">
              <a:spLocks noChangeArrowheads="1"/>
            </p:cNvSpPr>
            <p:nvPr/>
          </p:nvSpPr>
          <p:spPr bwMode="auto">
            <a:xfrm>
              <a:off x="5001" y="918"/>
              <a:ext cx="8787" cy="1268"/>
            </a:xfrm>
            <a:prstGeom prst="rect">
              <a:avLst/>
            </a:prstGeom>
            <a:noFill/>
            <a:ln w="9525">
              <a:noFill/>
              <a:miter lim="800000"/>
              <a:headEnd/>
              <a:tailEnd/>
            </a:ln>
          </p:spPr>
          <p:txBody>
            <a:bodyPr lIns="91522" tIns="45761" rIns="91522" bIns="45761">
              <a:spAutoFit/>
            </a:bodyPr>
            <a:lstStyle/>
            <a:p>
              <a:pPr algn="ctr" defTabSz="915988" eaLnBrk="0" hangingPunct="0">
                <a:lnSpc>
                  <a:spcPct val="90000"/>
                </a:lnSpc>
              </a:pPr>
              <a:r>
                <a:rPr lang="en-GB" sz="7000" b="1"/>
                <a:t>Health indicators system in an international compararison</a:t>
              </a:r>
            </a:p>
          </p:txBody>
        </p:sp>
        <p:sp>
          <p:nvSpPr>
            <p:cNvPr id="15732" name="Text Box 6"/>
            <p:cNvSpPr txBox="1">
              <a:spLocks noChangeArrowheads="1"/>
            </p:cNvSpPr>
            <p:nvPr/>
          </p:nvSpPr>
          <p:spPr bwMode="auto">
            <a:xfrm>
              <a:off x="5001" y="2098"/>
              <a:ext cx="8825" cy="1248"/>
            </a:xfrm>
            <a:prstGeom prst="rect">
              <a:avLst/>
            </a:prstGeom>
            <a:noFill/>
            <a:ln w="9525">
              <a:noFill/>
              <a:miter lim="800000"/>
              <a:headEnd/>
              <a:tailEnd/>
            </a:ln>
          </p:spPr>
          <p:txBody>
            <a:bodyPr lIns="91522" tIns="45761" rIns="91522" bIns="45761">
              <a:spAutoFit/>
            </a:bodyPr>
            <a:lstStyle/>
            <a:p>
              <a:pPr algn="ctr" defTabSz="915988" eaLnBrk="0" hangingPunct="0"/>
              <a:r>
                <a:rPr lang="en-GB" sz="4000"/>
                <a:t>Authors: </a:t>
              </a:r>
              <a:r>
                <a:rPr lang="en-GB" sz="4000" i="1"/>
                <a:t>Canela-Soler J, Loyola-Elizondo E, Cornet-Prat J, Manyach-Serra J, Guanyabens-Calvet J, Constante Beitia C.</a:t>
              </a:r>
              <a:endParaRPr lang="en-GB" sz="4000"/>
            </a:p>
            <a:p>
              <a:pPr algn="ctr" defTabSz="915988" eaLnBrk="0" hangingPunct="0"/>
              <a:r>
                <a:rPr lang="en-GB" sz="4400"/>
                <a:t>Location: Barcelona (Spain)</a:t>
              </a:r>
            </a:p>
          </p:txBody>
        </p:sp>
      </p:grpSp>
      <p:grpSp>
        <p:nvGrpSpPr>
          <p:cNvPr id="15375" name="Group 56"/>
          <p:cNvGrpSpPr>
            <a:grpSpLocks/>
          </p:cNvGrpSpPr>
          <p:nvPr/>
        </p:nvGrpSpPr>
        <p:grpSpPr bwMode="auto">
          <a:xfrm>
            <a:off x="722313" y="5981700"/>
            <a:ext cx="28779787" cy="1766888"/>
            <a:chOff x="455" y="3315"/>
            <a:chExt cx="18129" cy="1113"/>
          </a:xfrm>
        </p:grpSpPr>
        <p:sp>
          <p:nvSpPr>
            <p:cNvPr id="15729" name="Rectangle 9"/>
            <p:cNvSpPr>
              <a:spLocks noChangeArrowheads="1"/>
            </p:cNvSpPr>
            <p:nvPr/>
          </p:nvSpPr>
          <p:spPr bwMode="auto">
            <a:xfrm>
              <a:off x="455" y="3315"/>
              <a:ext cx="1543" cy="382"/>
            </a:xfrm>
            <a:prstGeom prst="rect">
              <a:avLst/>
            </a:prstGeom>
            <a:solidFill>
              <a:schemeClr val="accent2"/>
            </a:solidFill>
            <a:ln w="9525">
              <a:noFill/>
              <a:miter lim="800000"/>
              <a:headEnd/>
              <a:tailEnd/>
            </a:ln>
          </p:spPr>
          <p:txBody>
            <a:bodyPr/>
            <a:lstStyle/>
            <a:p>
              <a:pPr eaLnBrk="0" hangingPunct="0"/>
              <a:endParaRPr lang="ca-ES"/>
            </a:p>
          </p:txBody>
        </p:sp>
        <p:sp>
          <p:nvSpPr>
            <p:cNvPr id="15730" name="Text Box 35"/>
            <p:cNvSpPr txBox="1">
              <a:spLocks noChangeArrowheads="1"/>
            </p:cNvSpPr>
            <p:nvPr/>
          </p:nvSpPr>
          <p:spPr bwMode="auto">
            <a:xfrm>
              <a:off x="465" y="3323"/>
              <a:ext cx="18119" cy="1105"/>
            </a:xfrm>
            <a:prstGeom prst="rect">
              <a:avLst/>
            </a:prstGeom>
            <a:noFill/>
            <a:ln w="15875">
              <a:solidFill>
                <a:srgbClr val="000080"/>
              </a:solidFill>
              <a:miter lim="800000"/>
              <a:headEnd/>
              <a:tailEnd/>
            </a:ln>
          </p:spPr>
          <p:txBody>
            <a:bodyPr lIns="91522" tIns="45761" rIns="91522" bIns="45761">
              <a:spAutoFit/>
            </a:bodyPr>
            <a:lstStyle/>
            <a:p>
              <a:pPr defTabSz="915988" eaLnBrk="0" hangingPunct="0">
                <a:spcBef>
                  <a:spcPct val="50000"/>
                </a:spcBef>
              </a:pPr>
              <a:r>
                <a:rPr lang="en-GB" b="1">
                  <a:solidFill>
                    <a:srgbClr val="FFFFFF"/>
                  </a:solidFill>
                </a:rPr>
                <a:t>Abstract</a:t>
              </a:r>
              <a:r>
                <a:rPr lang="en-GB"/>
                <a:t>  Health Indicators (HI) are one of the key elements of health information systems. We use descriptive methods for a review of HI systems </a:t>
              </a:r>
              <a:r>
                <a:rPr lang="en-US"/>
                <a:t>of </a:t>
              </a:r>
              <a:r>
                <a:rPr lang="en-GB"/>
                <a:t>EU-ECHI, WHO, PAHO/WHO, EURO/WHO, OCDE and UN-MDG. In this context, we propose a</a:t>
              </a:r>
              <a:r>
                <a:rPr lang="en-GB" b="1"/>
                <a:t> </a:t>
              </a:r>
              <a:r>
                <a:rPr lang="en-GB" i="1"/>
                <a:t>Short List of Health Indicators by Main Categories or Domains </a:t>
              </a:r>
              <a:r>
                <a:rPr lang="en-GB"/>
                <a:t>as a starting point for discussions and consensus</a:t>
              </a:r>
              <a:r>
                <a:rPr lang="en-GB" i="1"/>
                <a:t>.</a:t>
              </a:r>
              <a:endParaRPr lang="en-GB"/>
            </a:p>
          </p:txBody>
        </p:sp>
      </p:grpSp>
      <p:sp>
        <p:nvSpPr>
          <p:cNvPr id="15377" name="Text Box 54"/>
          <p:cNvSpPr txBox="1">
            <a:spLocks noChangeArrowheads="1"/>
          </p:cNvSpPr>
          <p:nvPr/>
        </p:nvSpPr>
        <p:spPr bwMode="auto">
          <a:xfrm>
            <a:off x="22269450" y="1314450"/>
            <a:ext cx="7416800" cy="2239963"/>
          </a:xfrm>
          <a:prstGeom prst="rect">
            <a:avLst/>
          </a:prstGeom>
          <a:noFill/>
          <a:ln w="9525">
            <a:noFill/>
            <a:miter lim="800000"/>
            <a:headEnd/>
            <a:tailEnd/>
          </a:ln>
        </p:spPr>
        <p:txBody>
          <a:bodyPr lIns="91522" tIns="45761" rIns="91522" bIns="45761">
            <a:spAutoFit/>
          </a:bodyPr>
          <a:lstStyle/>
          <a:p>
            <a:pPr algn="r" defTabSz="915988"/>
            <a:r>
              <a:rPr lang="en-GB" sz="3200" b="1"/>
              <a:t>29 October-4 November  2011</a:t>
            </a:r>
          </a:p>
          <a:p>
            <a:pPr algn="r" defTabSz="915988"/>
            <a:r>
              <a:rPr lang="en-US" sz="3200" b="1"/>
              <a:t>Cape Town, Republic of South-Africa</a:t>
            </a:r>
            <a:endParaRPr lang="en-GB" sz="3200" b="1"/>
          </a:p>
          <a:p>
            <a:pPr algn="r" defTabSz="915988" eaLnBrk="0" hangingPunct="0">
              <a:spcBef>
                <a:spcPct val="50000"/>
              </a:spcBef>
            </a:pPr>
            <a:endParaRPr lang="en-GB" sz="3000" b="1">
              <a:solidFill>
                <a:schemeClr val="accent2"/>
              </a:solidFill>
            </a:endParaRPr>
          </a:p>
        </p:txBody>
      </p:sp>
      <p:sp>
        <p:nvSpPr>
          <p:cNvPr id="15378" name="Text Box 55"/>
          <p:cNvSpPr txBox="1">
            <a:spLocks noChangeArrowheads="1"/>
          </p:cNvSpPr>
          <p:nvPr/>
        </p:nvSpPr>
        <p:spPr bwMode="auto">
          <a:xfrm>
            <a:off x="25436513" y="3854450"/>
            <a:ext cx="4175125" cy="609600"/>
          </a:xfrm>
          <a:prstGeom prst="rect">
            <a:avLst/>
          </a:prstGeom>
          <a:noFill/>
          <a:ln w="9525">
            <a:noFill/>
            <a:miter lim="800000"/>
            <a:headEnd/>
            <a:tailEnd/>
          </a:ln>
        </p:spPr>
        <p:txBody>
          <a:bodyPr>
            <a:spAutoFit/>
          </a:bodyPr>
          <a:lstStyle/>
          <a:p>
            <a:pPr algn="r" defTabSz="915988" eaLnBrk="0" hangingPunct="0">
              <a:spcBef>
                <a:spcPct val="50000"/>
              </a:spcBef>
            </a:pPr>
            <a:r>
              <a:rPr lang="en-GB" sz="3400" b="1"/>
              <a:t>D045p</a:t>
            </a:r>
          </a:p>
        </p:txBody>
      </p:sp>
      <p:sp>
        <p:nvSpPr>
          <p:cNvPr id="15379" name="Rectangle 236"/>
          <p:cNvSpPr>
            <a:spLocks noChangeArrowheads="1"/>
          </p:cNvSpPr>
          <p:nvPr/>
        </p:nvSpPr>
        <p:spPr bwMode="auto">
          <a:xfrm>
            <a:off x="703263" y="21559838"/>
            <a:ext cx="8243887" cy="1262062"/>
          </a:xfrm>
          <a:prstGeom prst="rect">
            <a:avLst/>
          </a:prstGeom>
          <a:noFill/>
          <a:ln w="9525">
            <a:noFill/>
            <a:miter lim="800000"/>
            <a:headEnd/>
            <a:tailEnd/>
          </a:ln>
        </p:spPr>
        <p:txBody>
          <a:bodyPr anchor="ctr">
            <a:spAutoFit/>
          </a:bodyPr>
          <a:lstStyle/>
          <a:p>
            <a:r>
              <a:rPr lang="es-ES" sz="2000" b="1" u="sng">
                <a:latin typeface="Arial" charset="0"/>
                <a:cs typeface="Times New Roman" pitchFamily="18" charset="0"/>
              </a:rPr>
              <a:t>Table 1. Number of Countries, HI and Categories of HI in Different International Organizations </a:t>
            </a:r>
            <a:endParaRPr lang="es-ES" sz="2000" u="sng">
              <a:cs typeface="Times New Roman" pitchFamily="18" charset="0"/>
            </a:endParaRPr>
          </a:p>
          <a:p>
            <a:pPr eaLnBrk="0" hangingPunct="0"/>
            <a:endParaRPr lang="es-ES">
              <a:cs typeface="Times New Roman" pitchFamily="18" charset="0"/>
            </a:endParaRPr>
          </a:p>
        </p:txBody>
      </p:sp>
      <p:graphicFrame>
        <p:nvGraphicFramePr>
          <p:cNvPr id="15676" name="Group 316"/>
          <p:cNvGraphicFramePr>
            <a:graphicFrameLocks noGrp="1"/>
          </p:cNvGraphicFramePr>
          <p:nvPr/>
        </p:nvGraphicFramePr>
        <p:xfrm>
          <a:off x="1736725" y="22428200"/>
          <a:ext cx="5892800" cy="3749675"/>
        </p:xfrm>
        <a:graphic>
          <a:graphicData uri="http://schemas.openxmlformats.org/drawingml/2006/table">
            <a:tbl>
              <a:tblPr/>
              <a:tblGrid>
                <a:gridCol w="1820863"/>
                <a:gridCol w="1219200"/>
                <a:gridCol w="1143000"/>
                <a:gridCol w="1709737"/>
              </a:tblGrid>
              <a:tr h="53975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Organizations</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 Num. of countries*</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Num. of HI**</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Num. of categories</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r h="31750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EU-ECHI</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27</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40</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4</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r h="31750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WHO</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193</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164</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6</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r h="31750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PAHO/WHO</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48</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132</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5</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r h="31750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EURO/WHO</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53</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214</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8</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r h="53975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OECD </a:t>
                      </a:r>
                      <a:r>
                        <a:rPr kumimoji="0" lang="es-ES" sz="1400" b="1" i="1" u="none" strike="noStrike" cap="none" normalizeH="0" baseline="0" smtClean="0">
                          <a:ln>
                            <a:noFill/>
                          </a:ln>
                          <a:solidFill>
                            <a:schemeClr val="tx1"/>
                          </a:solidFill>
                          <a:effectLst/>
                          <a:latin typeface="Arial" charset="0"/>
                          <a:cs typeface="Times New Roman" pitchFamily="18" charset="0"/>
                        </a:rPr>
                        <a:t>- Health at Glance 2009</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34</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67</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7</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r h="53975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OECD </a:t>
                      </a:r>
                      <a:r>
                        <a:rPr kumimoji="0" lang="es-ES" sz="1400" b="1" i="0" u="none" strike="noStrike" cap="none" normalizeH="0" baseline="0" smtClean="0">
                          <a:ln>
                            <a:noFill/>
                          </a:ln>
                          <a:solidFill>
                            <a:schemeClr val="tx1"/>
                          </a:solidFill>
                          <a:effectLst/>
                          <a:latin typeface="Verdana" pitchFamily="34" charset="0"/>
                          <a:cs typeface="Times New Roman" pitchFamily="18" charset="0"/>
                        </a:rPr>
                        <a:t>–</a:t>
                      </a:r>
                      <a:r>
                        <a:rPr kumimoji="0" lang="es-ES" sz="1400" b="1" i="0" u="none" strike="noStrike" cap="none" normalizeH="0" baseline="0" smtClean="0">
                          <a:ln>
                            <a:noFill/>
                          </a:ln>
                          <a:solidFill>
                            <a:schemeClr val="tx1"/>
                          </a:solidFill>
                          <a:effectLst/>
                          <a:latin typeface="Arial" charset="0"/>
                          <a:cs typeface="Times New Roman" pitchFamily="18" charset="0"/>
                        </a:rPr>
                        <a:t> </a:t>
                      </a:r>
                      <a:r>
                        <a:rPr kumimoji="0" lang="es-ES" sz="1400" b="1" i="1" u="none" strike="noStrike" cap="none" normalizeH="0" baseline="0" smtClean="0">
                          <a:ln>
                            <a:noFill/>
                          </a:ln>
                          <a:solidFill>
                            <a:schemeClr val="tx1"/>
                          </a:solidFill>
                          <a:effectLst/>
                          <a:latin typeface="Arial" charset="0"/>
                          <a:cs typeface="Times New Roman" pitchFamily="18" charset="0"/>
                        </a:rPr>
                        <a:t>Health Data 2011</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34</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53</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5</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r h="53975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OECD </a:t>
                      </a:r>
                      <a:r>
                        <a:rPr kumimoji="0" lang="es-ES" sz="1400" b="1" i="0" u="none" strike="noStrike" cap="none" normalizeH="0" baseline="0" smtClean="0">
                          <a:ln>
                            <a:noFill/>
                          </a:ln>
                          <a:solidFill>
                            <a:schemeClr val="tx1"/>
                          </a:solidFill>
                          <a:effectLst/>
                          <a:latin typeface="Verdana" pitchFamily="34" charset="0"/>
                          <a:cs typeface="Times New Roman" pitchFamily="18" charset="0"/>
                        </a:rPr>
                        <a:t>–</a:t>
                      </a:r>
                      <a:r>
                        <a:rPr kumimoji="0" lang="es-ES" sz="1400" b="1" i="0" u="none" strike="noStrike" cap="none" normalizeH="0" baseline="0" smtClean="0">
                          <a:ln>
                            <a:noFill/>
                          </a:ln>
                          <a:solidFill>
                            <a:schemeClr val="tx1"/>
                          </a:solidFill>
                          <a:effectLst/>
                          <a:latin typeface="Arial" charset="0"/>
                          <a:cs typeface="Times New Roman" pitchFamily="18" charset="0"/>
                        </a:rPr>
                        <a:t> Health Stat</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34</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62</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10</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r h="31750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1" i="0" u="none" strike="noStrike" cap="none" normalizeH="0" baseline="0" smtClean="0">
                          <a:ln>
                            <a:noFill/>
                          </a:ln>
                          <a:solidFill>
                            <a:schemeClr val="tx1"/>
                          </a:solidFill>
                          <a:effectLst/>
                          <a:latin typeface="Arial" charset="0"/>
                          <a:cs typeface="Times New Roman" pitchFamily="18" charset="0"/>
                        </a:rPr>
                        <a:t>UN-MDG</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193</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10</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chemeClr val="tx1"/>
                          </a:solidFill>
                          <a:effectLst/>
                          <a:latin typeface="Arial" charset="0"/>
                          <a:cs typeface="Times New Roman" pitchFamily="18" charset="0"/>
                        </a:rPr>
                        <a:t>6</a:t>
                      </a:r>
                      <a:endParaRPr kumimoji="0" lang="es-ES" sz="3600" b="0" i="0" u="none" strike="noStrike" cap="none" normalizeH="0" baseline="0" smtClean="0">
                        <a:ln>
                          <a:noFill/>
                        </a:ln>
                        <a:solidFill>
                          <a:schemeClr val="tx1"/>
                        </a:solidFill>
                        <a:effectLst/>
                        <a:latin typeface="Verdana" pitchFamily="34" charset="0"/>
                        <a:cs typeface="Times New Roman" pitchFamily="18" charset="0"/>
                      </a:endParaRPr>
                    </a:p>
                  </a:txBody>
                  <a:tcPr horzOverflow="overflow">
                    <a:lnL>
                      <a:noFill/>
                    </a:lnL>
                    <a:lnR>
                      <a:noFill/>
                    </a:lnR>
                    <a:lnT>
                      <a:noFill/>
                    </a:lnT>
                    <a:lnB>
                      <a:noFill/>
                    </a:lnB>
                    <a:lnTlToBr>
                      <a:noFill/>
                    </a:lnTlToBr>
                    <a:lnBlToTr>
                      <a:noFill/>
                    </a:lnBlToTr>
                    <a:noFill/>
                  </a:tcPr>
                </a:tc>
              </a:tr>
            </a:tbl>
          </a:graphicData>
        </a:graphic>
      </p:graphicFrame>
      <p:sp>
        <p:nvSpPr>
          <p:cNvPr id="15417" name="Rectangle 317"/>
          <p:cNvSpPr>
            <a:spLocks noChangeArrowheads="1"/>
          </p:cNvSpPr>
          <p:nvPr/>
        </p:nvSpPr>
        <p:spPr bwMode="auto">
          <a:xfrm>
            <a:off x="722313" y="26141363"/>
            <a:ext cx="2322512" cy="1066800"/>
          </a:xfrm>
          <a:prstGeom prst="rect">
            <a:avLst/>
          </a:prstGeom>
          <a:noFill/>
          <a:ln w="9525">
            <a:noFill/>
            <a:miter lim="800000"/>
            <a:headEnd/>
            <a:tailEnd/>
          </a:ln>
        </p:spPr>
        <p:txBody>
          <a:bodyPr wrap="none" anchor="ctr">
            <a:spAutoFit/>
          </a:bodyPr>
          <a:lstStyle/>
          <a:p>
            <a:r>
              <a:rPr lang="es-ES" sz="1400" b="1">
                <a:latin typeface="Arial" charset="0"/>
                <a:cs typeface="Times New Roman" pitchFamily="18" charset="0"/>
              </a:rPr>
              <a:t>*Countries and territories</a:t>
            </a:r>
            <a:endParaRPr lang="es-ES" sz="2900">
              <a:cs typeface="Times New Roman" pitchFamily="18" charset="0"/>
            </a:endParaRPr>
          </a:p>
          <a:p>
            <a:pPr eaLnBrk="0" hangingPunct="0"/>
            <a:r>
              <a:rPr lang="es-ES" sz="1400" b="1">
                <a:latin typeface="Arial" charset="0"/>
                <a:cs typeface="Times New Roman" pitchFamily="18" charset="0"/>
              </a:rPr>
              <a:t>** HI = Health Indicators</a:t>
            </a:r>
            <a:endParaRPr lang="es-ES" sz="2900"/>
          </a:p>
          <a:p>
            <a:pPr eaLnBrk="0" hangingPunct="0"/>
            <a:endParaRPr lang="es-ES"/>
          </a:p>
        </p:txBody>
      </p:sp>
      <p:graphicFrame>
        <p:nvGraphicFramePr>
          <p:cNvPr id="2" name="1 Tabla"/>
          <p:cNvGraphicFramePr>
            <a:graphicFrameLocks noGrp="1"/>
          </p:cNvGraphicFramePr>
          <p:nvPr/>
        </p:nvGraphicFramePr>
        <p:xfrm>
          <a:off x="10753725" y="19142075"/>
          <a:ext cx="8397875" cy="17556163"/>
        </p:xfrm>
        <a:graphic>
          <a:graphicData uri="http://schemas.openxmlformats.org/drawingml/2006/table">
            <a:tbl>
              <a:tblPr firstRow="1" firstCol="1" lastRow="1" lastCol="1" bandRow="1" bandCol="1">
                <a:tableStyleId>{5C22544A-7EE6-4342-B048-85BDC9FD1C3A}</a:tableStyleId>
              </a:tblPr>
              <a:tblGrid>
                <a:gridCol w="1199772"/>
                <a:gridCol w="1199772"/>
                <a:gridCol w="1199772"/>
                <a:gridCol w="1199772"/>
                <a:gridCol w="1199772"/>
                <a:gridCol w="1199772"/>
                <a:gridCol w="1199772"/>
              </a:tblGrid>
              <a:tr h="0">
                <a:tc>
                  <a:txBody>
                    <a:bodyPr/>
                    <a:lstStyle/>
                    <a:p>
                      <a:pPr algn="just">
                        <a:spcAft>
                          <a:spcPts val="0"/>
                        </a:spcAft>
                      </a:pPr>
                      <a:r>
                        <a:rPr lang="es-ES" sz="1600" dirty="0" err="1">
                          <a:effectLst/>
                        </a:rPr>
                        <a:t>Categories</a:t>
                      </a:r>
                      <a:r>
                        <a:rPr lang="es-ES" sz="1600" dirty="0">
                          <a:effectLst/>
                        </a:rPr>
                        <a:t> </a:t>
                      </a:r>
                      <a:r>
                        <a:rPr lang="es-ES" sz="1600" dirty="0" err="1">
                          <a:effectLst/>
                        </a:rPr>
                        <a:t>or</a:t>
                      </a:r>
                      <a:r>
                        <a:rPr lang="es-ES" sz="1600" dirty="0">
                          <a:effectLst/>
                        </a:rPr>
                        <a:t> </a:t>
                      </a:r>
                      <a:r>
                        <a:rPr lang="es-ES" sz="1600" dirty="0" err="1">
                          <a:effectLst/>
                        </a:rPr>
                        <a:t>Domains</a:t>
                      </a:r>
                      <a:endParaRPr lang="es-ES" sz="1200" dirty="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600">
                          <a:effectLst/>
                        </a:rPr>
                        <a:t>EU-ECHI</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600">
                          <a:effectLst/>
                        </a:rPr>
                        <a:t>WHO</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600">
                          <a:effectLst/>
                        </a:rPr>
                        <a:t>PAHO</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600">
                          <a:effectLst/>
                        </a:rPr>
                        <a:t>EURO</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600">
                          <a:effectLst/>
                        </a:rPr>
                        <a:t>OECD</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600">
                          <a:effectLst/>
                        </a:rPr>
                        <a:t>UN-MDG</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Demographics</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12</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Demographics and socioeconomic factors</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8</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dirty="0">
                          <a:effectLst/>
                        </a:rPr>
                        <a:t> </a:t>
                      </a:r>
                      <a:endParaRPr lang="es-ES" sz="1200" dirty="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Socioeconomic factors</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12</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Demographics and socioeconomic statistics</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15</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15</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Health service coverage</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20</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Health status</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14</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13</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Health systems resources</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31</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n-US" sz="1400">
                          <a:effectLst/>
                        </a:rPr>
                        <a:t>Inequities in health care and health outcomes</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36</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n-US" sz="1400">
                          <a:effectLst/>
                        </a:rPr>
                        <a:t>Mortality and burden of disease</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39</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Risk factors</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23</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Health determinants</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5</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n-US" sz="1400">
                          <a:effectLst/>
                        </a:rPr>
                        <a:t>Health interventions and health services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13</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Mortality</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43</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Morbidity and risk factors</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32</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Access, resources and health services coverage</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33</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Mortality-based indicators</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60</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dirty="0">
                          <a:effectLst/>
                        </a:rPr>
                        <a:t> </a:t>
                      </a:r>
                      <a:endParaRPr lang="es-ES" sz="1200" dirty="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Morbidity, disability and hospital discharges</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47</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Lifestyles</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12</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Environment</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10</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Health care resources</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22</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Health care utilization and costs</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27</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Maternal and child health</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21</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Non-medical determinants of health</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7</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Health workforce</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12</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Health care activities</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10</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Quality of care</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11</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Access to care</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7</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Health expenditure and financing to care</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7</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MDG1</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dirty="0">
                          <a:effectLst/>
                        </a:rPr>
                        <a:t>1</a:t>
                      </a:r>
                      <a:endParaRPr lang="es-ES" sz="1200" dirty="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MDG4</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2</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MDG5</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1</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MDG6</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4</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MDG7</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1</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a:effectLst/>
                        </a:rPr>
                        <a:t>MDG8</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 </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1</a:t>
                      </a:r>
                      <a:endParaRPr lang="es-ES" sz="1200">
                        <a:solidFill>
                          <a:srgbClr val="000000"/>
                        </a:solidFill>
                        <a:effectLst/>
                        <a:latin typeface="MGNEWH+Arial"/>
                        <a:ea typeface="Times New Roman"/>
                        <a:cs typeface="MGNEWH+Arial"/>
                      </a:endParaRPr>
                    </a:p>
                  </a:txBody>
                  <a:tcPr marL="68580" marR="68580" marT="0" marB="0"/>
                </a:tc>
              </a:tr>
              <a:tr h="0">
                <a:tc>
                  <a:txBody>
                    <a:bodyPr/>
                    <a:lstStyle/>
                    <a:p>
                      <a:pPr algn="just">
                        <a:spcAft>
                          <a:spcPts val="0"/>
                        </a:spcAft>
                      </a:pPr>
                      <a:r>
                        <a:rPr lang="es-ES" sz="1400" dirty="0">
                          <a:effectLst/>
                        </a:rPr>
                        <a:t>TOTAL</a:t>
                      </a:r>
                      <a:endParaRPr lang="es-ES" sz="1200" dirty="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40</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dirty="0">
                          <a:effectLst/>
                        </a:rPr>
                        <a:t>164</a:t>
                      </a:r>
                      <a:endParaRPr lang="es-ES" sz="1200" dirty="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132</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214</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a:effectLst/>
                        </a:rPr>
                        <a:t>67</a:t>
                      </a:r>
                      <a:endParaRPr lang="es-ES" sz="1200">
                        <a:solidFill>
                          <a:srgbClr val="000000"/>
                        </a:solidFill>
                        <a:effectLst/>
                        <a:latin typeface="MGNEWH+Arial"/>
                        <a:ea typeface="Times New Roman"/>
                        <a:cs typeface="MGNEWH+Arial"/>
                      </a:endParaRPr>
                    </a:p>
                  </a:txBody>
                  <a:tcPr marL="68580" marR="68580" marT="0" marB="0"/>
                </a:tc>
                <a:tc>
                  <a:txBody>
                    <a:bodyPr/>
                    <a:lstStyle/>
                    <a:p>
                      <a:pPr algn="just">
                        <a:spcAft>
                          <a:spcPts val="0"/>
                        </a:spcAft>
                      </a:pPr>
                      <a:r>
                        <a:rPr lang="es-ES" sz="1400" dirty="0">
                          <a:effectLst/>
                        </a:rPr>
                        <a:t>10</a:t>
                      </a:r>
                      <a:endParaRPr lang="es-ES" sz="1200" dirty="0">
                        <a:solidFill>
                          <a:srgbClr val="000000"/>
                        </a:solidFill>
                        <a:effectLst/>
                        <a:latin typeface="MGNEWH+Arial"/>
                        <a:ea typeface="Times New Roman"/>
                        <a:cs typeface="MGNEWH+Arial"/>
                      </a:endParaRPr>
                    </a:p>
                  </a:txBody>
                  <a:tcPr marL="68580" marR="68580" marT="0" marB="0"/>
                </a:tc>
              </a:tr>
            </a:tbl>
          </a:graphicData>
        </a:graphic>
      </p:graphicFrame>
      <p:sp>
        <p:nvSpPr>
          <p:cNvPr id="15716" name="Rectangle 1"/>
          <p:cNvSpPr>
            <a:spLocks noChangeArrowheads="1"/>
          </p:cNvSpPr>
          <p:nvPr/>
        </p:nvSpPr>
        <p:spPr bwMode="auto">
          <a:xfrm>
            <a:off x="10787063" y="17584738"/>
            <a:ext cx="8364537" cy="1108075"/>
          </a:xfrm>
          <a:prstGeom prst="rect">
            <a:avLst/>
          </a:prstGeom>
          <a:noFill/>
          <a:ln w="9525">
            <a:noFill/>
            <a:miter lim="800000"/>
            <a:headEnd/>
            <a:tailEnd/>
          </a:ln>
        </p:spPr>
        <p:txBody>
          <a:bodyPr anchor="ctr">
            <a:spAutoFit/>
          </a:bodyPr>
          <a:lstStyle/>
          <a:p>
            <a:r>
              <a:rPr lang="es-ES" sz="2400" b="1" u="sng">
                <a:latin typeface="Arial" charset="0"/>
                <a:cs typeface="Times New Roman" pitchFamily="18" charset="0"/>
              </a:rPr>
              <a:t>Table 2. Number of Health Indicators (HI), Categories or Domains of HI in Different International Organizations</a:t>
            </a:r>
            <a:endParaRPr lang="es-ES" sz="2400" b="1" u="sng">
              <a:latin typeface="Arial" charset="0"/>
            </a:endParaRPr>
          </a:p>
          <a:p>
            <a:pPr eaLnBrk="0" hangingPunct="0"/>
            <a:endParaRPr lang="es-ES" sz="1800">
              <a:latin typeface="Arial" charset="0"/>
            </a:endParaRPr>
          </a:p>
        </p:txBody>
      </p:sp>
      <p:graphicFrame>
        <p:nvGraphicFramePr>
          <p:cNvPr id="6" name="5 Tabla"/>
          <p:cNvGraphicFramePr>
            <a:graphicFrameLocks noGrp="1"/>
          </p:cNvGraphicFramePr>
          <p:nvPr/>
        </p:nvGraphicFramePr>
        <p:xfrm>
          <a:off x="1323975" y="27432000"/>
          <a:ext cx="8166100" cy="14493875"/>
        </p:xfrm>
        <a:graphic>
          <a:graphicData uri="http://schemas.openxmlformats.org/drawingml/2006/table">
            <a:tbl>
              <a:tblPr/>
              <a:tblGrid>
                <a:gridCol w="8166538"/>
              </a:tblGrid>
              <a:tr h="14494542">
                <a:tc>
                  <a:txBody>
                    <a:bodyPr/>
                    <a:lstStyle/>
                    <a:p>
                      <a:endParaRPr lang="en-GB" sz="1800" b="1" kern="1200" dirty="0" smtClean="0">
                        <a:solidFill>
                          <a:schemeClr val="tx1"/>
                        </a:solidFill>
                        <a:effectLst/>
                        <a:latin typeface="+mn-lt"/>
                        <a:ea typeface="+mn-ea"/>
                        <a:cs typeface="+mn-cs"/>
                      </a:endParaRPr>
                    </a:p>
                    <a:p>
                      <a:r>
                        <a:rPr lang="en-GB" sz="2400" b="1" u="sng" kern="1200" dirty="0" smtClean="0">
                          <a:solidFill>
                            <a:schemeClr val="tx1"/>
                          </a:solidFill>
                          <a:effectLst/>
                          <a:latin typeface="+mn-lt"/>
                          <a:ea typeface="+mn-ea"/>
                          <a:cs typeface="+mn-cs"/>
                        </a:rPr>
                        <a:t>Table 3. Proposal Short List of Health Indicators by Main Categories or Domains      </a:t>
                      </a:r>
                      <a:endParaRPr lang="es-ES" sz="2400" b="1" u="sng" kern="1200" dirty="0" smtClean="0">
                        <a:solidFill>
                          <a:schemeClr val="tx1"/>
                        </a:solidFill>
                        <a:effectLst/>
                        <a:latin typeface="+mn-lt"/>
                        <a:ea typeface="+mn-ea"/>
                        <a:cs typeface="+mn-cs"/>
                      </a:endParaRPr>
                    </a:p>
                    <a:p>
                      <a:endParaRPr lang="en-GB" sz="1800" b="1" kern="1200" dirty="0" smtClean="0">
                        <a:solidFill>
                          <a:schemeClr val="tx1"/>
                        </a:solidFill>
                        <a:effectLst/>
                        <a:latin typeface="+mn-lt"/>
                        <a:ea typeface="+mn-ea"/>
                        <a:cs typeface="+mn-cs"/>
                      </a:endParaRPr>
                    </a:p>
                    <a:p>
                      <a:r>
                        <a:rPr lang="en-GB" sz="1800" b="1" kern="1200" dirty="0" smtClean="0">
                          <a:solidFill>
                            <a:schemeClr val="tx1"/>
                          </a:solidFill>
                          <a:effectLst/>
                          <a:latin typeface="+mn-lt"/>
                          <a:ea typeface="+mn-ea"/>
                          <a:cs typeface="+mn-cs"/>
                        </a:rPr>
                        <a:t>Demographic and socio-economic characteristics  </a:t>
                      </a:r>
                      <a:endParaRPr lang="es-ES" sz="1800" b="1"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Total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Population living in urban areas (%)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Crude death rate per 1000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Live births per 1000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Gross national income per capita (PPP international $)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Total expenditure on health as % of GDP (2009</a:t>
                      </a:r>
                      <a:r>
                        <a:rPr lang="en-GB" sz="1800" b="1" kern="1200" dirty="0" smtClean="0">
                          <a:solidFill>
                            <a:schemeClr val="tx1"/>
                          </a:solidFill>
                          <a:effectLst/>
                          <a:latin typeface="+mn-lt"/>
                          <a:ea typeface="+mn-ea"/>
                          <a:cs typeface="+mn-cs"/>
                        </a:rPr>
                        <a:t>)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Total expenditure on health per capita (Intl $)         </a:t>
                      </a:r>
                      <a:r>
                        <a:rPr lang="en-GB" sz="1800" b="1" kern="1200" dirty="0" smtClean="0">
                          <a:solidFill>
                            <a:schemeClr val="tx1"/>
                          </a:solidFill>
                          <a:effectLst/>
                          <a:latin typeface="+mn-lt"/>
                          <a:ea typeface="+mn-ea"/>
                          <a:cs typeface="+mn-cs"/>
                        </a:rPr>
                        <a:t>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Expenditure on pharmaceuticals per capita </a:t>
                      </a:r>
                      <a:r>
                        <a:rPr lang="en-GB" sz="1800" kern="1200" dirty="0" smtClean="0">
                          <a:solidFill>
                            <a:schemeClr val="tx1"/>
                          </a:solidFill>
                          <a:effectLst/>
                          <a:latin typeface="+mn-lt"/>
                          <a:ea typeface="+mn-ea"/>
                          <a:cs typeface="+mn-cs"/>
                        </a:rPr>
                        <a:t>(Intl $)                                         </a:t>
                      </a:r>
                      <a:endParaRPr lang="es-ES" sz="1800" kern="1200" dirty="0" smtClean="0">
                        <a:solidFill>
                          <a:schemeClr val="tx1"/>
                        </a:solidFill>
                        <a:effectLst/>
                        <a:latin typeface="+mn-lt"/>
                        <a:ea typeface="+mn-ea"/>
                        <a:cs typeface="+mn-cs"/>
                      </a:endParaRPr>
                    </a:p>
                    <a:p>
                      <a:r>
                        <a:rPr lang="en-US" sz="1800" b="1" kern="1200" dirty="0" smtClean="0">
                          <a:solidFill>
                            <a:schemeClr val="tx1"/>
                          </a:solidFill>
                          <a:effectLst/>
                          <a:latin typeface="+mn-lt"/>
                          <a:ea typeface="+mn-ea"/>
                          <a:cs typeface="+mn-cs"/>
                        </a:rPr>
                        <a:t>Health status: </a:t>
                      </a:r>
                      <a:r>
                        <a:rPr lang="en-GB" sz="1800" b="1" kern="1200" dirty="0" smtClean="0">
                          <a:solidFill>
                            <a:schemeClr val="tx1"/>
                          </a:solidFill>
                          <a:effectLst/>
                          <a:latin typeface="+mn-lt"/>
                          <a:ea typeface="+mn-ea"/>
                          <a:cs typeface="+mn-cs"/>
                        </a:rPr>
                        <a:t>Mortality and Burden of disease  </a:t>
                      </a:r>
                      <a:r>
                        <a:rPr lang="en-GB" sz="1800" kern="1200" dirty="0" smtClean="0">
                          <a:solidFill>
                            <a:schemeClr val="tx1"/>
                          </a:solidFill>
                          <a:effectLst/>
                          <a:latin typeface="+mn-lt"/>
                          <a:ea typeface="+mn-ea"/>
                          <a:cs typeface="+mn-cs"/>
                        </a:rPr>
                        <a:t> </a:t>
                      </a:r>
                      <a:r>
                        <a:rPr lang="en-GB" sz="1800" b="1" kern="1200" dirty="0" smtClean="0">
                          <a:solidFill>
                            <a:schemeClr val="tx1"/>
                          </a:solidFill>
                          <a:effectLst/>
                          <a:latin typeface="+mn-lt"/>
                          <a:ea typeface="+mn-ea"/>
                          <a:cs typeface="+mn-cs"/>
                        </a:rPr>
                        <a:t> </a:t>
                      </a:r>
                      <a:r>
                        <a:rPr lang="en-GB" sz="1800" kern="1200" dirty="0" smtClean="0">
                          <a:solidFill>
                            <a:schemeClr val="tx1"/>
                          </a:solidFill>
                          <a:effectLst/>
                          <a:latin typeface="+mn-lt"/>
                          <a:ea typeface="+mn-ea"/>
                          <a:cs typeface="+mn-cs"/>
                        </a:rPr>
                        <a:t>   </a:t>
                      </a:r>
                      <a:r>
                        <a:rPr lang="en-US" sz="1800" kern="1200" dirty="0" smtClean="0">
                          <a:solidFill>
                            <a:schemeClr val="tx1"/>
                          </a:solidFill>
                          <a:effectLst/>
                          <a:latin typeface="+mn-lt"/>
                          <a:ea typeface="+mn-ea"/>
                          <a:cs typeface="+mn-cs"/>
                        </a:rPr>
                        <a:t>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Life expectancy at birth m/f (years)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Probability of dying between 15 and 60 years m/f (per 1 000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Under-5 mortality rate</a:t>
                      </a:r>
                      <a:r>
                        <a:rPr lang="en-GB" sz="1800" kern="1200" dirty="0" smtClean="0">
                          <a:solidFill>
                            <a:schemeClr val="tx1"/>
                          </a:solidFill>
                          <a:effectLst/>
                          <a:latin typeface="+mn-lt"/>
                          <a:ea typeface="+mn-ea"/>
                          <a:cs typeface="+mn-cs"/>
                        </a:rPr>
                        <a:t>, per 1 000 live births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Maternal mortality ratio, per 100000 live births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SDR all causes, all ages per 100000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SDR, diseases of circulatory system, all ages per 100000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SDR, external cause injury and poison, all ages per 100000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SDR, malignant neoplasms, all ages per 100000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HIV Prevalence (per 100 adults 15-49 years)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fr-FR" sz="1800" kern="1200" dirty="0" smtClean="0">
                          <a:solidFill>
                            <a:schemeClr val="tx1"/>
                          </a:solidFill>
                          <a:effectLst/>
                          <a:latin typeface="+mn-lt"/>
                          <a:ea typeface="+mn-ea"/>
                          <a:cs typeface="+mn-cs"/>
                        </a:rPr>
                        <a:t>Tuberculoses </a:t>
                      </a:r>
                      <a:r>
                        <a:rPr lang="fr-FR" sz="1800" kern="1200" dirty="0" err="1" smtClean="0">
                          <a:solidFill>
                            <a:schemeClr val="tx1"/>
                          </a:solidFill>
                          <a:effectLst/>
                          <a:latin typeface="+mn-lt"/>
                          <a:ea typeface="+mn-ea"/>
                          <a:cs typeface="+mn-cs"/>
                        </a:rPr>
                        <a:t>Prevalence</a:t>
                      </a:r>
                      <a:r>
                        <a:rPr lang="fr-FR" sz="1800" kern="1200" dirty="0" smtClean="0">
                          <a:solidFill>
                            <a:schemeClr val="tx1"/>
                          </a:solidFill>
                          <a:effectLst/>
                          <a:latin typeface="+mn-lt"/>
                          <a:ea typeface="+mn-ea"/>
                          <a:cs typeface="+mn-cs"/>
                        </a:rPr>
                        <a:t>, per 100000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Prevalence estimates of diabetes, adults aged 20-79 years                                       </a:t>
                      </a:r>
                      <a:endParaRPr lang="es-ES" sz="1800" kern="1200" dirty="0" smtClean="0">
                        <a:solidFill>
                          <a:schemeClr val="tx1"/>
                        </a:solidFill>
                        <a:effectLst/>
                        <a:latin typeface="+mn-lt"/>
                        <a:ea typeface="+mn-ea"/>
                        <a:cs typeface="+mn-cs"/>
                      </a:endParaRPr>
                    </a:p>
                    <a:p>
                      <a:r>
                        <a:rPr lang="en-US" sz="1800" b="1" kern="1200" dirty="0" smtClean="0">
                          <a:solidFill>
                            <a:schemeClr val="tx1"/>
                          </a:solidFill>
                          <a:effectLst/>
                          <a:latin typeface="+mn-lt"/>
                          <a:ea typeface="+mn-ea"/>
                          <a:cs typeface="+mn-cs"/>
                        </a:rPr>
                        <a:t>Health systems resource  </a:t>
                      </a:r>
                      <a:r>
                        <a:rPr lang="en-US" sz="1800" kern="1200" dirty="0" smtClean="0">
                          <a:solidFill>
                            <a:schemeClr val="tx1"/>
                          </a:solidFill>
                          <a:effectLst/>
                          <a:latin typeface="+mn-lt"/>
                          <a:ea typeface="+mn-ea"/>
                          <a:cs typeface="+mn-cs"/>
                        </a:rPr>
                        <a:t>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Practising Physicians, per 1000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Practising Nurses, per 1000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Dentists, per 100000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Hospital beds, per 1000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Number of MRI units per million population                                                                                                  </a:t>
                      </a:r>
                      <a:endParaRPr lang="es-ES" sz="1800" kern="1200" dirty="0" smtClean="0">
                        <a:solidFill>
                          <a:schemeClr val="tx1"/>
                        </a:solidFill>
                        <a:effectLst/>
                        <a:latin typeface="+mn-lt"/>
                        <a:ea typeface="+mn-ea"/>
                        <a:cs typeface="+mn-cs"/>
                      </a:endParaRPr>
                    </a:p>
                    <a:p>
                      <a:r>
                        <a:rPr lang="en-GB" sz="1800" b="1" kern="1200" dirty="0" smtClean="0">
                          <a:solidFill>
                            <a:schemeClr val="tx1"/>
                          </a:solidFill>
                          <a:effectLst/>
                          <a:latin typeface="+mn-lt"/>
                          <a:ea typeface="+mn-ea"/>
                          <a:cs typeface="+mn-cs"/>
                        </a:rPr>
                        <a:t>Health Care Activities</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Doctor consultations per capita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Hospital discharges, per 1000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Average length of stay in hospitals for acute care (days)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Coronary revascularization procedures, per 100 000 population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GB" sz="1800" kern="1200" dirty="0" smtClean="0">
                          <a:solidFill>
                            <a:schemeClr val="tx1"/>
                          </a:solidFill>
                          <a:effectLst/>
                          <a:latin typeface="+mn-lt"/>
                          <a:ea typeface="+mn-ea"/>
                          <a:cs typeface="+mn-cs"/>
                        </a:rPr>
                        <a:t>Caesarean sections, per 100</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Number of cataract surgeries, per 100 000 population                           </a:t>
                      </a:r>
                      <a:endParaRPr lang="es-ES" sz="1800" kern="1200" dirty="0" smtClean="0">
                        <a:solidFill>
                          <a:schemeClr val="tx1"/>
                        </a:solidFill>
                        <a:effectLst/>
                        <a:latin typeface="+mn-lt"/>
                        <a:ea typeface="+mn-ea"/>
                        <a:cs typeface="+mn-cs"/>
                      </a:endParaRPr>
                    </a:p>
                    <a:p>
                      <a:r>
                        <a:rPr lang="en-US" sz="1800" b="1" kern="1200" dirty="0" smtClean="0">
                          <a:solidFill>
                            <a:schemeClr val="tx1"/>
                          </a:solidFill>
                          <a:effectLst/>
                          <a:latin typeface="+mn-lt"/>
                          <a:ea typeface="+mn-ea"/>
                          <a:cs typeface="+mn-cs"/>
                        </a:rPr>
                        <a:t>Health services access, coverage and quality</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Population using improved drinking water sources, per 100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Population using improved sanitation facilities, per 100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DTP immunization among 1-year-old, per 100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Total public health insurance coverage, per 100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Asthma admission SDR, per 100000 aged 15 and over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In-hospital case-fatality SDR within 30 days after admission for AMI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Unplanned schizophrenia re-admissions SDR to the same hospital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 of women screened by cervical cancer, aged 20-69</a:t>
                      </a:r>
                      <a:endParaRPr lang="es-ES" sz="1800" kern="1200" dirty="0" smtClean="0">
                        <a:solidFill>
                          <a:schemeClr val="tx1"/>
                        </a:solidFill>
                        <a:effectLst/>
                        <a:latin typeface="+mn-lt"/>
                        <a:ea typeface="+mn-ea"/>
                        <a:cs typeface="+mn-cs"/>
                      </a:endParaRPr>
                    </a:p>
                    <a:p>
                      <a:r>
                        <a:rPr lang="en-US" sz="1800" b="1" kern="1200" dirty="0" smtClean="0">
                          <a:solidFill>
                            <a:schemeClr val="tx1"/>
                          </a:solidFill>
                          <a:effectLst/>
                          <a:latin typeface="+mn-lt"/>
                          <a:ea typeface="+mn-ea"/>
                          <a:cs typeface="+mn-cs"/>
                        </a:rPr>
                        <a:t>Determinants of health and risk factors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Tobacco smoking among adults (per 100 adults 15+)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Alcohol consumption (per 100 adults 15+)   </a:t>
                      </a:r>
                      <a:endParaRPr lang="es-ES" sz="1800" kern="1200" dirty="0" smtClean="0">
                        <a:solidFill>
                          <a:schemeClr val="tx1"/>
                        </a:solidFill>
                        <a:effectLst/>
                        <a:latin typeface="+mn-lt"/>
                        <a:ea typeface="+mn-ea"/>
                        <a:cs typeface="+mn-cs"/>
                      </a:endParaRPr>
                    </a:p>
                    <a:p>
                      <a:pPr marL="342900" lvl="0" indent="-342900">
                        <a:buFont typeface="+mj-lt"/>
                        <a:buAutoNum type="arabicPeriod"/>
                      </a:pPr>
                      <a:r>
                        <a:rPr lang="en-US" sz="1800" kern="1200" dirty="0" smtClean="0">
                          <a:solidFill>
                            <a:schemeClr val="tx1"/>
                          </a:solidFill>
                          <a:effectLst/>
                          <a:latin typeface="+mn-lt"/>
                          <a:ea typeface="+mn-ea"/>
                          <a:cs typeface="+mn-cs"/>
                        </a:rPr>
                        <a:t>Overweight and obesity (per 100 adults 15+)     </a:t>
                      </a:r>
                      <a:endParaRPr lang="es-ES" sz="1800" kern="1200" dirty="0" smtClean="0">
                        <a:solidFill>
                          <a:schemeClr val="tx1"/>
                        </a:solidFill>
                        <a:effectLst/>
                        <a:latin typeface="+mn-lt"/>
                        <a:ea typeface="+mn-ea"/>
                        <a:cs typeface="+mn-cs"/>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aphicFrame>
        <p:nvGraphicFramePr>
          <p:cNvPr id="9" name="8 Tabla"/>
          <p:cNvGraphicFramePr>
            <a:graphicFrameLocks noGrp="1"/>
          </p:cNvGraphicFramePr>
          <p:nvPr/>
        </p:nvGraphicFramePr>
        <p:xfrm>
          <a:off x="10877550" y="37395150"/>
          <a:ext cx="8007350" cy="4756150"/>
        </p:xfrm>
        <a:graphic>
          <a:graphicData uri="http://schemas.openxmlformats.org/drawingml/2006/table">
            <a:tbl>
              <a:tblPr/>
              <a:tblGrid>
                <a:gridCol w="8007350"/>
              </a:tblGrid>
              <a:tr h="46751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sz="2400" b="0" i="0" u="none" strike="noStrike" cap="none" normalizeH="0" baseline="0" smtClean="0">
                        <a:ln>
                          <a:noFill/>
                        </a:ln>
                        <a:solidFill>
                          <a:schemeClr val="tx1"/>
                        </a:solidFill>
                        <a:effectLst/>
                        <a:latin typeface="Times"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2400" b="1" i="0" u="sng" strike="noStrike" cap="none" normalizeH="0" baseline="0" smtClean="0">
                          <a:ln>
                            <a:noFill/>
                          </a:ln>
                          <a:solidFill>
                            <a:schemeClr val="tx1"/>
                          </a:solidFill>
                          <a:effectLst/>
                          <a:latin typeface="Times" pitchFamily="18" charset="0"/>
                          <a:cs typeface="Arial" charset="0"/>
                        </a:rPr>
                        <a:t>Bibliographic References</a:t>
                      </a:r>
                      <a:endParaRPr kumimoji="0" lang="es-ES" sz="2400" b="0" i="0" u="none" strike="noStrike" cap="none" normalizeH="0" baseline="0" smtClean="0">
                        <a:ln>
                          <a:noFill/>
                        </a:ln>
                        <a:solidFill>
                          <a:schemeClr val="tx1"/>
                        </a:solidFill>
                        <a:effectLst/>
                        <a:latin typeface="Times"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Times" pitchFamily="18" charset="0"/>
                          <a:cs typeface="Arial" charset="0"/>
                        </a:rPr>
                        <a:t> </a:t>
                      </a:r>
                      <a:endParaRPr kumimoji="0" lang="es-ES" sz="2400" b="0" i="0" u="none" strike="noStrike" cap="none" normalizeH="0" baseline="0" smtClean="0">
                        <a:ln>
                          <a:noFill/>
                        </a:ln>
                        <a:solidFill>
                          <a:schemeClr val="tx1"/>
                        </a:solidFill>
                        <a:effectLst/>
                        <a:latin typeface="Times"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2400" b="0" i="0" u="sng" strike="noStrike" cap="none" normalizeH="0" baseline="0" smtClean="0">
                          <a:ln>
                            <a:noFill/>
                          </a:ln>
                          <a:solidFill>
                            <a:schemeClr val="tx1"/>
                          </a:solidFill>
                          <a:effectLst/>
                          <a:latin typeface="Times" pitchFamily="18" charset="0"/>
                          <a:cs typeface="Arial" charset="0"/>
                          <a:hlinkClick r:id="rId3"/>
                        </a:rPr>
                        <a:t>http://ec.europa.eu/health/indicators/echi/index_en.htm</a:t>
                      </a:r>
                      <a:endParaRPr kumimoji="0" lang="es-ES" sz="2400" b="0" i="0" u="none" strike="noStrike" cap="none" normalizeH="0" baseline="0" smtClean="0">
                        <a:ln>
                          <a:noFill/>
                        </a:ln>
                        <a:solidFill>
                          <a:schemeClr val="tx1"/>
                        </a:solidFill>
                        <a:effectLst/>
                        <a:latin typeface="Times"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2400" b="0" i="0" u="sng" strike="noStrike" cap="none" normalizeH="0" baseline="0" smtClean="0">
                          <a:ln>
                            <a:noFill/>
                          </a:ln>
                          <a:solidFill>
                            <a:schemeClr val="tx1"/>
                          </a:solidFill>
                          <a:effectLst/>
                          <a:latin typeface="Times" pitchFamily="18" charset="0"/>
                          <a:cs typeface="Arial" charset="0"/>
                          <a:hlinkClick r:id="rId4"/>
                        </a:rPr>
                        <a:t>http://www.who.int/whosis/en/</a:t>
                      </a:r>
                      <a:endParaRPr kumimoji="0" lang="es-ES" sz="2400" b="0" i="0" u="none" strike="noStrike" cap="none" normalizeH="0" baseline="0" smtClean="0">
                        <a:ln>
                          <a:noFill/>
                        </a:ln>
                        <a:solidFill>
                          <a:schemeClr val="tx1"/>
                        </a:solidFill>
                        <a:effectLst/>
                        <a:latin typeface="Times"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2400" b="0" i="0" u="sng" strike="noStrike" cap="none" normalizeH="0" baseline="0" smtClean="0">
                          <a:ln>
                            <a:noFill/>
                          </a:ln>
                          <a:solidFill>
                            <a:schemeClr val="tx1"/>
                          </a:solidFill>
                          <a:effectLst/>
                          <a:latin typeface="Times" pitchFamily="18" charset="0"/>
                          <a:cs typeface="Arial" charset="0"/>
                          <a:hlinkClick r:id="rId5"/>
                        </a:rPr>
                        <a:t>http://new.paho.org/hq/index.php?option=com_content&amp;task=view&amp;id=2470&amp;Itemid=2003</a:t>
                      </a:r>
                      <a:r>
                        <a:rPr kumimoji="0" lang="es-ES" sz="2400" b="0" i="0" u="none" strike="noStrike" cap="none" normalizeH="0" baseline="0" smtClean="0">
                          <a:ln>
                            <a:noFill/>
                          </a:ln>
                          <a:solidFill>
                            <a:schemeClr val="tx1"/>
                          </a:solidFill>
                          <a:effectLst/>
                          <a:latin typeface="Times" pitchFamily="18" charset="0"/>
                          <a:cs typeface="Arial" charset="0"/>
                        </a:rPr>
                        <a:t> </a:t>
                      </a: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2400" b="0" i="0" u="sng" strike="noStrike" cap="none" normalizeH="0" baseline="0" smtClean="0">
                          <a:ln>
                            <a:noFill/>
                          </a:ln>
                          <a:solidFill>
                            <a:schemeClr val="tx1"/>
                          </a:solidFill>
                          <a:effectLst/>
                          <a:latin typeface="Times" pitchFamily="18" charset="0"/>
                          <a:cs typeface="Arial" charset="0"/>
                          <a:hlinkClick r:id="rId6"/>
                        </a:rPr>
                        <a:t>http://www.euro.who.int/en/what-we-do/data-and-evidence/databases/european-health-for-all-database-hfa-db2</a:t>
                      </a:r>
                      <a:endParaRPr kumimoji="0" lang="es-ES" sz="2400" b="0" i="0" u="none" strike="noStrike" cap="none" normalizeH="0" baseline="0" smtClean="0">
                        <a:ln>
                          <a:noFill/>
                        </a:ln>
                        <a:solidFill>
                          <a:schemeClr val="tx1"/>
                        </a:solidFill>
                        <a:effectLst/>
                        <a:latin typeface="Times"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2400" b="0" i="0" u="sng" strike="noStrike" cap="none" normalizeH="0" baseline="0" smtClean="0">
                          <a:ln>
                            <a:noFill/>
                          </a:ln>
                          <a:solidFill>
                            <a:schemeClr val="tx1"/>
                          </a:solidFill>
                          <a:effectLst/>
                          <a:latin typeface="Times" pitchFamily="18" charset="0"/>
                          <a:cs typeface="Arial" charset="0"/>
                          <a:hlinkClick r:id="rId7"/>
                        </a:rPr>
                        <a:t>http://stats.oecd.org/index.aspx?DataSetCode=HEALTH_STAT</a:t>
                      </a:r>
                      <a:r>
                        <a:rPr kumimoji="0" lang="en-US" sz="2400" b="0" i="0" u="none" strike="noStrike" cap="none" normalizeH="0" baseline="0" smtClean="0">
                          <a:ln>
                            <a:noFill/>
                          </a:ln>
                          <a:solidFill>
                            <a:schemeClr val="tx1"/>
                          </a:solidFill>
                          <a:effectLst/>
                          <a:latin typeface="Times" pitchFamily="18" charset="0"/>
                          <a:cs typeface="Arial" charset="0"/>
                        </a:rPr>
                        <a:t> </a:t>
                      </a:r>
                      <a:endParaRPr kumimoji="0" lang="es-ES" sz="2400" b="0" i="0" u="none" strike="noStrike" cap="none" normalizeH="0" baseline="0" smtClean="0">
                        <a:ln>
                          <a:noFill/>
                        </a:ln>
                        <a:solidFill>
                          <a:schemeClr val="tx1"/>
                        </a:solidFill>
                        <a:effectLst/>
                        <a:latin typeface="Times" pitchFamily="18" charset="0"/>
                        <a:cs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2400" b="0" i="0" u="sng" strike="noStrike" cap="none" normalizeH="0" baseline="0" smtClean="0">
                          <a:ln>
                            <a:noFill/>
                          </a:ln>
                          <a:solidFill>
                            <a:schemeClr val="tx1"/>
                          </a:solidFill>
                          <a:effectLst/>
                          <a:latin typeface="Times" pitchFamily="18" charset="0"/>
                          <a:cs typeface="Arial" charset="0"/>
                          <a:hlinkClick r:id="rId8"/>
                        </a:rPr>
                        <a:t>http://unstats.un.org/unsd/mdg/Default.aspx</a:t>
                      </a:r>
                      <a:r>
                        <a:rPr kumimoji="0" lang="es-ES" sz="2400" b="0" i="0" u="none" strike="noStrike" cap="none" normalizeH="0" baseline="0" smtClean="0">
                          <a:ln>
                            <a:noFill/>
                          </a:ln>
                          <a:solidFill>
                            <a:schemeClr val="tx1"/>
                          </a:solidFill>
                          <a:effectLst/>
                          <a:latin typeface="Times" pitchFamily="18" charset="0"/>
                          <a:cs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chemeClr val="tx1"/>
                        </a:solidFill>
                        <a:effectLst/>
                        <a:latin typeface="Times" pitchFamily="18"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5733" name="Text Box 53"/>
          <p:cNvSpPr txBox="1">
            <a:spLocks noChangeArrowheads="1"/>
          </p:cNvSpPr>
          <p:nvPr/>
        </p:nvSpPr>
        <p:spPr bwMode="auto">
          <a:xfrm>
            <a:off x="360363" y="171450"/>
            <a:ext cx="29919612" cy="1511300"/>
          </a:xfrm>
          <a:prstGeom prst="rect">
            <a:avLst/>
          </a:prstGeom>
          <a:noFill/>
          <a:ln w="9525">
            <a:noFill/>
            <a:miter lim="800000"/>
            <a:headEnd/>
            <a:tailEnd/>
          </a:ln>
        </p:spPr>
        <p:txBody>
          <a:bodyPr lIns="91522" tIns="45761" rIns="91522" bIns="45761">
            <a:spAutoFit/>
          </a:bodyPr>
          <a:lstStyle/>
          <a:p>
            <a:pPr algn="ctr" defTabSz="915988" eaLnBrk="0" hangingPunct="0">
              <a:spcBef>
                <a:spcPct val="50000"/>
              </a:spcBef>
            </a:pPr>
            <a:r>
              <a:rPr lang="en-GB" altLang="zh-CN" b="1">
                <a:solidFill>
                  <a:schemeClr val="accent2"/>
                </a:solidFill>
                <a:ea typeface="MS PGothic" pitchFamily="34" charset="-128"/>
              </a:rPr>
              <a:t>WHO - FAMILY OF INTERNATIONAL CLASSIFICATIONS NETWORK MEETING 2011</a:t>
            </a:r>
            <a:endParaRPr lang="en-GB" altLang="ja-JP" b="1">
              <a:solidFill>
                <a:schemeClr val="accent2"/>
              </a:solidFill>
              <a:ea typeface="MS PGothic" pitchFamily="34" charset="-128"/>
            </a:endParaRPr>
          </a:p>
          <a:p>
            <a:pPr algn="ctr" defTabSz="915988" eaLnBrk="0" hangingPunct="0">
              <a:spcBef>
                <a:spcPct val="50000"/>
              </a:spcBef>
            </a:pPr>
            <a:r>
              <a:rPr lang="en-GB" altLang="zh-CN" sz="3800" b="1">
                <a:solidFill>
                  <a:schemeClr val="accent2"/>
                </a:solidFill>
                <a:ea typeface="宋体" pitchFamily="2" charset="-122"/>
              </a:rPr>
              <a:t> </a:t>
            </a:r>
            <a:endParaRPr lang="en-GB" sz="3800" b="1">
              <a:solidFill>
                <a:schemeClr val="accent2"/>
              </a:solidFill>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3x4">
  <a:themeElements>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x4">
      <a:majorFont>
        <a:latin typeface="Times"/>
        <a:ea typeface=""/>
        <a:cs typeface=""/>
      </a:majorFont>
      <a:minorFont>
        <a:latin typeface="Times"/>
        <a:ea typeface=""/>
        <a:cs typeface=""/>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x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x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x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x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x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x4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x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x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x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x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x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l'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STORAGE:vas forms:POSTER Templates:ppt temps:3x4.pot</Template>
  <TotalTime>1143</TotalTime>
  <Words>1155</Words>
  <Application>Microsoft Office PowerPoint</Application>
  <PresentationFormat>Custom</PresentationFormat>
  <Paragraphs>398</Paragraphs>
  <Slides>1</Slides>
  <Notes>1</Notes>
  <HiddenSlides>0</HiddenSlides>
  <MMClips>0</MMClips>
  <ScaleCrop>false</ScaleCrop>
  <HeadingPairs>
    <vt:vector size="6" baseType="variant">
      <vt:variant>
        <vt:lpstr>Fonts Used</vt:lpstr>
      </vt:variant>
      <vt:variant>
        <vt:i4>7</vt:i4>
      </vt:variant>
      <vt:variant>
        <vt:lpstr>Design Template</vt:lpstr>
      </vt:variant>
      <vt:variant>
        <vt:i4>1</vt:i4>
      </vt:variant>
      <vt:variant>
        <vt:lpstr>Slide Titles</vt:lpstr>
      </vt:variant>
      <vt:variant>
        <vt:i4>1</vt:i4>
      </vt:variant>
    </vt:vector>
  </HeadingPairs>
  <TitlesOfParts>
    <vt:vector size="9" baseType="lpstr">
      <vt:lpstr>Verdana</vt:lpstr>
      <vt:lpstr>Arial</vt:lpstr>
      <vt:lpstr>Times</vt:lpstr>
      <vt:lpstr>Times New Roman</vt:lpstr>
      <vt:lpstr>MGNEWH+Arial</vt:lpstr>
      <vt:lpstr>MS PGothic</vt:lpstr>
      <vt:lpstr>宋体</vt:lpstr>
      <vt:lpstr>3x4</vt:lpstr>
      <vt:lpstr>Slide 1</vt:lpstr>
    </vt:vector>
  </TitlesOfParts>
  <Company>WHO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Nenad Kostanjsek</dc:creator>
  <cp:lastModifiedBy>LameyreA</cp:lastModifiedBy>
  <cp:revision>210</cp:revision>
  <dcterms:created xsi:type="dcterms:W3CDTF">2002-11-05T20:37:20Z</dcterms:created>
  <dcterms:modified xsi:type="dcterms:W3CDTF">2011-09-22T12:55:01Z</dcterms:modified>
</cp:coreProperties>
</file>